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327" r:id="rId2"/>
    <p:sldId id="328" r:id="rId3"/>
    <p:sldId id="329" r:id="rId4"/>
    <p:sldId id="330" r:id="rId5"/>
    <p:sldId id="337" r:id="rId6"/>
    <p:sldId id="338" r:id="rId7"/>
    <p:sldId id="339" r:id="rId8"/>
    <p:sldId id="340" r:id="rId9"/>
    <p:sldId id="336" r:id="rId10"/>
  </p:sldIdLst>
  <p:sldSz cx="9144000" cy="5143500" type="screen16x9"/>
  <p:notesSz cx="6858000" cy="9144000"/>
  <p:custDataLst>
    <p:tags r:id="rId13"/>
  </p:custDataLst>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00"/>
    <a:srgbClr val="BB650E"/>
    <a:srgbClr val="B5691D"/>
    <a:srgbClr val="CE8455"/>
    <a:srgbClr val="385D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5" autoAdjust="0"/>
    <p:restoredTop sz="85120" autoAdjust="0"/>
  </p:normalViewPr>
  <p:slideViewPr>
    <p:cSldViewPr>
      <p:cViewPr>
        <p:scale>
          <a:sx n="100" d="100"/>
          <a:sy n="100" d="100"/>
        </p:scale>
        <p:origin x="-1944" y="-71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B48B4B3F-85D0-49CC-A48F-64B5E3E45EA4}">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Webinar 5 Review</a:t>
          </a:r>
          <a:endParaRPr lang="en-US" dirty="0"/>
        </a:p>
      </dgm:t>
    </dgm:pt>
    <dgm:pt modelId="{AE77A6F9-993E-4EFD-9A76-66C2F59A7586}" type="parTrans" cxnId="{7959E2F6-A863-441F-AC88-CC18B21A5FD3}">
      <dgm:prSet/>
      <dgm:spPr/>
      <dgm:t>
        <a:bodyPr/>
        <a:lstStyle/>
        <a:p>
          <a:endParaRPr lang="en-US"/>
        </a:p>
      </dgm:t>
    </dgm:pt>
    <dgm:pt modelId="{34408C05-82FE-47B9-8801-9A048B955F48}" type="sibTrans" cxnId="{7959E2F6-A863-441F-AC88-CC18B21A5FD3}">
      <dgm:prSet/>
      <dgm:spPr/>
      <dgm:t>
        <a:bodyPr/>
        <a:lstStyle/>
        <a:p>
          <a:endParaRPr lang="en-US"/>
        </a:p>
      </dgm:t>
    </dgm:pt>
    <dgm:pt modelId="{A4CFF3D1-A980-484E-B292-BA14F5B4BA3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8BC74ECF-DBBA-422B-8B33-B18F617694A3}" type="parTrans" cxnId="{C4B2095E-64BC-4689-8CEA-79633304978F}">
      <dgm:prSet/>
      <dgm:spPr/>
      <dgm:t>
        <a:bodyPr/>
        <a:lstStyle/>
        <a:p>
          <a:endParaRPr lang="en-US"/>
        </a:p>
      </dgm:t>
    </dgm:pt>
    <dgm:pt modelId="{B7CE365F-2BC2-486D-8497-61D1EF0BEDBB}" type="sibTrans" cxnId="{C4B2095E-64BC-4689-8CEA-79633304978F}">
      <dgm:prSet/>
      <dgm:spPr/>
      <dgm:t>
        <a:bodyPr/>
        <a:lstStyle/>
        <a:p>
          <a:endParaRPr lang="en-US"/>
        </a:p>
      </dgm:t>
    </dgm:pt>
    <dgm:pt modelId="{21481DFB-E67E-4BDD-8908-C87876FE1D2F}">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88E89167-4BF9-4B23-ACE8-3DBFA26E7830}" type="parTrans" cxnId="{6DE2E6AC-8A1E-4505-83A5-B21A3F598918}">
      <dgm:prSet/>
      <dgm:spPr/>
      <dgm:t>
        <a:bodyPr/>
        <a:lstStyle/>
        <a:p>
          <a:endParaRPr lang="en-US"/>
        </a:p>
      </dgm:t>
    </dgm:pt>
    <dgm:pt modelId="{41DE3F10-939F-4F2F-B130-6A6EF1818495}" type="sibTrans" cxnId="{6DE2E6AC-8A1E-4505-83A5-B21A3F598918}">
      <dgm:prSet/>
      <dgm:spPr/>
      <dgm:t>
        <a:bodyPr/>
        <a:lstStyle/>
        <a:p>
          <a:endParaRPr lang="en-US"/>
        </a:p>
      </dgm:t>
    </dgm:pt>
    <dgm:pt modelId="{3D218C8F-014D-433D-B513-65BD81E65242}">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5E628EF4-D85F-4796-BDB7-D3D75770FE61}" type="parTrans" cxnId="{25277FF1-5E6E-4E07-9FE2-4320E91AEDA2}">
      <dgm:prSet/>
      <dgm:spPr/>
      <dgm:t>
        <a:bodyPr/>
        <a:lstStyle/>
        <a:p>
          <a:endParaRPr lang="en-US"/>
        </a:p>
      </dgm:t>
    </dgm:pt>
    <dgm:pt modelId="{86A15FFF-AE47-4884-B466-3470A8E31037}" type="sibTrans" cxnId="{25277FF1-5E6E-4E07-9FE2-4320E91AEDA2}">
      <dgm:prSet/>
      <dgm:spPr/>
      <dgm:t>
        <a:bodyPr/>
        <a:lstStyle/>
        <a:p>
          <a:endParaRPr lang="en-US"/>
        </a:p>
      </dgm:t>
    </dgm:pt>
    <dgm:pt modelId="{F4FBC5B6-A2EB-4BBE-9F5E-59FD296E2BB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F9EF3FDA-0ABF-4766-B942-75B413330C1C}" type="parTrans" cxnId="{6337A7AD-83A6-4E75-862B-8A011850A2E5}">
      <dgm:prSet/>
      <dgm:spPr/>
      <dgm:t>
        <a:bodyPr/>
        <a:lstStyle/>
        <a:p>
          <a:endParaRPr lang="en-US"/>
        </a:p>
      </dgm:t>
    </dgm:pt>
    <dgm:pt modelId="{BEB30F7F-C106-47E4-85F2-FCEAEB5505D9}" type="sibTrans" cxnId="{6337A7AD-83A6-4E75-862B-8A011850A2E5}">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DE6C88E-FFCE-4390-82B6-FCBC9AE3F27D}" type="pres">
      <dgm:prSet presAssocID="{F4FBC5B6-A2EB-4BBE-9F5E-59FD296E2BB1}" presName="boxAndChildren" presStyleCnt="0"/>
      <dgm:spPr/>
    </dgm:pt>
    <dgm:pt modelId="{C90E727C-EAF1-4F1B-A9BE-D333309D5EC3}" type="pres">
      <dgm:prSet presAssocID="{F4FBC5B6-A2EB-4BBE-9F5E-59FD296E2BB1}" presName="parentTextBox" presStyleLbl="node1" presStyleIdx="0" presStyleCnt="5"/>
      <dgm:spPr/>
      <dgm:t>
        <a:bodyPr/>
        <a:lstStyle/>
        <a:p>
          <a:endParaRPr lang="en-US"/>
        </a:p>
      </dgm:t>
    </dgm:pt>
    <dgm:pt modelId="{21ED29DF-05B3-4C58-815A-25D565D990AF}" type="pres">
      <dgm:prSet presAssocID="{86A15FFF-AE47-4884-B466-3470A8E31037}" presName="sp" presStyleCnt="0"/>
      <dgm:spPr/>
    </dgm:pt>
    <dgm:pt modelId="{C3366476-8DEF-4E40-923E-02AABBB6E86C}" type="pres">
      <dgm:prSet presAssocID="{3D218C8F-014D-433D-B513-65BD81E65242}" presName="arrowAndChildren" presStyleCnt="0"/>
      <dgm:spPr/>
    </dgm:pt>
    <dgm:pt modelId="{3846B6CA-844B-46A1-A385-0D80137FD53A}" type="pres">
      <dgm:prSet presAssocID="{3D218C8F-014D-433D-B513-65BD81E65242}" presName="parentTextArrow" presStyleLbl="node1" presStyleIdx="1" presStyleCnt="5"/>
      <dgm:spPr/>
      <dgm:t>
        <a:bodyPr/>
        <a:lstStyle/>
        <a:p>
          <a:endParaRPr lang="en-US"/>
        </a:p>
      </dgm:t>
    </dgm:pt>
    <dgm:pt modelId="{3410E5CA-9735-4741-A450-27C83D513C36}" type="pres">
      <dgm:prSet presAssocID="{41DE3F10-939F-4F2F-B130-6A6EF1818495}" presName="sp" presStyleCnt="0"/>
      <dgm:spPr/>
    </dgm:pt>
    <dgm:pt modelId="{750E2C20-61C8-474D-AD06-54EFA4652AD1}" type="pres">
      <dgm:prSet presAssocID="{21481DFB-E67E-4BDD-8908-C87876FE1D2F}" presName="arrowAndChildren" presStyleCnt="0"/>
      <dgm:spPr/>
    </dgm:pt>
    <dgm:pt modelId="{0210602A-829E-4AC0-8A60-794F09DA939D}" type="pres">
      <dgm:prSet presAssocID="{21481DFB-E67E-4BDD-8908-C87876FE1D2F}" presName="parentTextArrow" presStyleLbl="node1" presStyleIdx="2" presStyleCnt="5"/>
      <dgm:spPr/>
      <dgm:t>
        <a:bodyPr/>
        <a:lstStyle/>
        <a:p>
          <a:endParaRPr lang="en-US"/>
        </a:p>
      </dgm:t>
    </dgm:pt>
    <dgm:pt modelId="{ACE1536F-1600-4A0D-9831-545DC754C6DD}" type="pres">
      <dgm:prSet presAssocID="{B7CE365F-2BC2-486D-8497-61D1EF0BEDBB}" presName="sp" presStyleCnt="0"/>
      <dgm:spPr/>
    </dgm:pt>
    <dgm:pt modelId="{4895EFD8-2212-4444-B4F7-D085D25BF084}" type="pres">
      <dgm:prSet presAssocID="{A4CFF3D1-A980-484E-B292-BA14F5B4BA35}" presName="arrowAndChildren" presStyleCnt="0"/>
      <dgm:spPr/>
    </dgm:pt>
    <dgm:pt modelId="{0A7A8E3D-A784-467A-995D-EC2211779500}" type="pres">
      <dgm:prSet presAssocID="{A4CFF3D1-A980-484E-B292-BA14F5B4BA35}" presName="parentTextArrow" presStyleLbl="node1" presStyleIdx="3" presStyleCnt="5"/>
      <dgm:spPr/>
      <dgm:t>
        <a:bodyPr/>
        <a:lstStyle/>
        <a:p>
          <a:endParaRPr lang="en-US"/>
        </a:p>
      </dgm:t>
    </dgm:pt>
    <dgm:pt modelId="{8C4F16C2-A919-48DB-9A81-FC558B77330E}" type="pres">
      <dgm:prSet presAssocID="{34408C05-82FE-47B9-8801-9A048B955F48}" presName="sp" presStyleCnt="0"/>
      <dgm:spPr/>
    </dgm:pt>
    <dgm:pt modelId="{E182CA28-C360-428F-A29A-7AB09963DC6C}" type="pres">
      <dgm:prSet presAssocID="{B48B4B3F-85D0-49CC-A48F-64B5E3E45EA4}" presName="arrowAndChildren" presStyleCnt="0"/>
      <dgm:spPr/>
    </dgm:pt>
    <dgm:pt modelId="{8A572C6B-FFE0-4643-A350-952C2174DB72}" type="pres">
      <dgm:prSet presAssocID="{B48B4B3F-85D0-49CC-A48F-64B5E3E45EA4}" presName="parentTextArrow" presStyleLbl="node1" presStyleIdx="4" presStyleCnt="5" custLinFactNeighborY="2651"/>
      <dgm:spPr/>
      <dgm:t>
        <a:bodyPr/>
        <a:lstStyle/>
        <a:p>
          <a:endParaRPr lang="en-US"/>
        </a:p>
      </dgm:t>
    </dgm:pt>
  </dgm:ptLst>
  <dgm:cxnLst>
    <dgm:cxn modelId="{134F7D97-E994-445D-B983-90043C0274FB}" type="presOf" srcId="{B48B4B3F-85D0-49CC-A48F-64B5E3E45EA4}" destId="{8A572C6B-FFE0-4643-A350-952C2174DB72}" srcOrd="0" destOrd="0" presId="urn:microsoft.com/office/officeart/2005/8/layout/process4"/>
    <dgm:cxn modelId="{41C4FDBD-3577-4BD6-B2B0-3E48BD38A7CC}" type="presOf" srcId="{3D218C8F-014D-433D-B513-65BD81E65242}" destId="{3846B6CA-844B-46A1-A385-0D80137FD53A}" srcOrd="0" destOrd="0" presId="urn:microsoft.com/office/officeart/2005/8/layout/process4"/>
    <dgm:cxn modelId="{C48728F2-C12F-4B14-9820-9AF552A1A26B}" type="presOf" srcId="{9E41FC3B-0967-43F2-95F5-3194B06BDF89}" destId="{E7F16081-A528-4703-9F21-FF610635E9D2}" srcOrd="0" destOrd="0" presId="urn:microsoft.com/office/officeart/2005/8/layout/process4"/>
    <dgm:cxn modelId="{6337A7AD-83A6-4E75-862B-8A011850A2E5}" srcId="{9E41FC3B-0967-43F2-95F5-3194B06BDF89}" destId="{F4FBC5B6-A2EB-4BBE-9F5E-59FD296E2BB1}" srcOrd="4" destOrd="0" parTransId="{F9EF3FDA-0ABF-4766-B942-75B413330C1C}" sibTransId="{BEB30F7F-C106-47E4-85F2-FCEAEB5505D9}"/>
    <dgm:cxn modelId="{6DE2E6AC-8A1E-4505-83A5-B21A3F598918}" srcId="{9E41FC3B-0967-43F2-95F5-3194B06BDF89}" destId="{21481DFB-E67E-4BDD-8908-C87876FE1D2F}" srcOrd="2" destOrd="0" parTransId="{88E89167-4BF9-4B23-ACE8-3DBFA26E7830}" sibTransId="{41DE3F10-939F-4F2F-B130-6A6EF1818495}"/>
    <dgm:cxn modelId="{C4B2095E-64BC-4689-8CEA-79633304978F}" srcId="{9E41FC3B-0967-43F2-95F5-3194B06BDF89}" destId="{A4CFF3D1-A980-484E-B292-BA14F5B4BA35}" srcOrd="1" destOrd="0" parTransId="{8BC74ECF-DBBA-422B-8B33-B18F617694A3}" sibTransId="{B7CE365F-2BC2-486D-8497-61D1EF0BEDBB}"/>
    <dgm:cxn modelId="{53E88720-5110-4A8B-8A56-78C950269FE6}" type="presOf" srcId="{F4FBC5B6-A2EB-4BBE-9F5E-59FD296E2BB1}" destId="{C90E727C-EAF1-4F1B-A9BE-D333309D5EC3}" srcOrd="0" destOrd="0" presId="urn:microsoft.com/office/officeart/2005/8/layout/process4"/>
    <dgm:cxn modelId="{25277FF1-5E6E-4E07-9FE2-4320E91AEDA2}" srcId="{9E41FC3B-0967-43F2-95F5-3194B06BDF89}" destId="{3D218C8F-014D-433D-B513-65BD81E65242}" srcOrd="3" destOrd="0" parTransId="{5E628EF4-D85F-4796-BDB7-D3D75770FE61}" sibTransId="{86A15FFF-AE47-4884-B466-3470A8E31037}"/>
    <dgm:cxn modelId="{FB7AEE07-EA39-4A40-B954-6B0229449170}" type="presOf" srcId="{21481DFB-E67E-4BDD-8908-C87876FE1D2F}" destId="{0210602A-829E-4AC0-8A60-794F09DA939D}" srcOrd="0" destOrd="0" presId="urn:microsoft.com/office/officeart/2005/8/layout/process4"/>
    <dgm:cxn modelId="{9C31F548-15E8-46CD-9897-A41FB6A942A9}" type="presOf" srcId="{A4CFF3D1-A980-484E-B292-BA14F5B4BA35}" destId="{0A7A8E3D-A784-467A-995D-EC2211779500}" srcOrd="0" destOrd="0" presId="urn:microsoft.com/office/officeart/2005/8/layout/process4"/>
    <dgm:cxn modelId="{7959E2F6-A863-441F-AC88-CC18B21A5FD3}" srcId="{9E41FC3B-0967-43F2-95F5-3194B06BDF89}" destId="{B48B4B3F-85D0-49CC-A48F-64B5E3E45EA4}" srcOrd="0" destOrd="0" parTransId="{AE77A6F9-993E-4EFD-9A76-66C2F59A7586}" sibTransId="{34408C05-82FE-47B9-8801-9A048B955F48}"/>
    <dgm:cxn modelId="{D27CFB8D-953A-4525-8D9A-7CD92960CDB3}" type="presParOf" srcId="{E7F16081-A528-4703-9F21-FF610635E9D2}" destId="{DDE6C88E-FFCE-4390-82B6-FCBC9AE3F27D}" srcOrd="0" destOrd="0" presId="urn:microsoft.com/office/officeart/2005/8/layout/process4"/>
    <dgm:cxn modelId="{2E62641F-9BCF-4E42-8FCC-5C7A96EFA4C0}" type="presParOf" srcId="{DDE6C88E-FFCE-4390-82B6-FCBC9AE3F27D}" destId="{C90E727C-EAF1-4F1B-A9BE-D333309D5EC3}" srcOrd="0" destOrd="0" presId="urn:microsoft.com/office/officeart/2005/8/layout/process4"/>
    <dgm:cxn modelId="{A7E74BF7-E1B2-451F-80FD-65D22A9CE19F}" type="presParOf" srcId="{E7F16081-A528-4703-9F21-FF610635E9D2}" destId="{21ED29DF-05B3-4C58-815A-25D565D990AF}" srcOrd="1" destOrd="0" presId="urn:microsoft.com/office/officeart/2005/8/layout/process4"/>
    <dgm:cxn modelId="{D57D0B0F-4E68-4667-8D73-73C85F5B748D}" type="presParOf" srcId="{E7F16081-A528-4703-9F21-FF610635E9D2}" destId="{C3366476-8DEF-4E40-923E-02AABBB6E86C}" srcOrd="2" destOrd="0" presId="urn:microsoft.com/office/officeart/2005/8/layout/process4"/>
    <dgm:cxn modelId="{CB8D0E53-ACD3-4FFB-BD2D-659B3F3961EF}" type="presParOf" srcId="{C3366476-8DEF-4E40-923E-02AABBB6E86C}" destId="{3846B6CA-844B-46A1-A385-0D80137FD53A}" srcOrd="0" destOrd="0" presId="urn:microsoft.com/office/officeart/2005/8/layout/process4"/>
    <dgm:cxn modelId="{EF069A98-71A3-40C9-B653-8BB4A9EAEA3D}" type="presParOf" srcId="{E7F16081-A528-4703-9F21-FF610635E9D2}" destId="{3410E5CA-9735-4741-A450-27C83D513C36}" srcOrd="3" destOrd="0" presId="urn:microsoft.com/office/officeart/2005/8/layout/process4"/>
    <dgm:cxn modelId="{A2E110CA-721D-4869-8B68-8AFF0AE84A87}" type="presParOf" srcId="{E7F16081-A528-4703-9F21-FF610635E9D2}" destId="{750E2C20-61C8-474D-AD06-54EFA4652AD1}" srcOrd="4" destOrd="0" presId="urn:microsoft.com/office/officeart/2005/8/layout/process4"/>
    <dgm:cxn modelId="{1A8B7C18-77A6-4464-8677-D3A5F1BFEEB7}" type="presParOf" srcId="{750E2C20-61C8-474D-AD06-54EFA4652AD1}" destId="{0210602A-829E-4AC0-8A60-794F09DA939D}" srcOrd="0" destOrd="0" presId="urn:microsoft.com/office/officeart/2005/8/layout/process4"/>
    <dgm:cxn modelId="{D947FAF4-9951-4232-A41D-8361EE5AE318}" type="presParOf" srcId="{E7F16081-A528-4703-9F21-FF610635E9D2}" destId="{ACE1536F-1600-4A0D-9831-545DC754C6DD}" srcOrd="5" destOrd="0" presId="urn:microsoft.com/office/officeart/2005/8/layout/process4"/>
    <dgm:cxn modelId="{15684655-AB50-4D8C-A168-3D6D6CA91B6A}" type="presParOf" srcId="{E7F16081-A528-4703-9F21-FF610635E9D2}" destId="{4895EFD8-2212-4444-B4F7-D085D25BF084}" srcOrd="6" destOrd="0" presId="urn:microsoft.com/office/officeart/2005/8/layout/process4"/>
    <dgm:cxn modelId="{EE584049-1725-4BCF-A4F5-A4E59FFC4C46}" type="presParOf" srcId="{4895EFD8-2212-4444-B4F7-D085D25BF084}" destId="{0A7A8E3D-A784-467A-995D-EC2211779500}" srcOrd="0" destOrd="0" presId="urn:microsoft.com/office/officeart/2005/8/layout/process4"/>
    <dgm:cxn modelId="{96B6294A-995D-46B8-9419-0AA7328AE524}" type="presParOf" srcId="{E7F16081-A528-4703-9F21-FF610635E9D2}" destId="{8C4F16C2-A919-48DB-9A81-FC558B77330E}" srcOrd="7" destOrd="0" presId="urn:microsoft.com/office/officeart/2005/8/layout/process4"/>
    <dgm:cxn modelId="{BF1F4BC9-72E8-4E36-BEA0-F65ABF21D0E4}" type="presParOf" srcId="{E7F16081-A528-4703-9F21-FF610635E9D2}" destId="{E182CA28-C360-428F-A29A-7AB09963DC6C}" srcOrd="8" destOrd="0" presId="urn:microsoft.com/office/officeart/2005/8/layout/process4"/>
    <dgm:cxn modelId="{2F1EF33F-1A8B-4963-B9B3-06CA16BD949E}" type="presParOf" srcId="{E182CA28-C360-428F-A29A-7AB09963DC6C}" destId="{8A572C6B-FFE0-4643-A350-952C2174DB7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Live Directories</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75EF2B8D-341E-4369-BFEA-DDE44FB9405A}" type="parTrans" cxnId="{17C8017E-0FC3-4E5B-BDA0-CEAF139C5782}">
      <dgm:prSet/>
      <dgm:spPr/>
      <dgm:t>
        <a:bodyPr/>
        <a:lstStyle/>
        <a:p>
          <a:endParaRPr lang="en-US"/>
        </a:p>
      </dgm:t>
    </dgm:pt>
    <dgm:pt modelId="{8F614EB2-B813-4DF9-BB96-24AD4782B238}" type="sib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76F335A8-E32C-4B53-AC2D-8C1DDE21E591}" type="presOf" srcId="{5528C6EA-D039-4A91-BB0C-0A1E5327DD11}" destId="{C370641A-EC67-429A-807E-B36787FD05F3}"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2CB7AE98-3946-4FB1-83A4-94A5E104B494}" type="presOf" srcId="{12A0DB83-FC15-4382-9743-B79FECE725C8}" destId="{144073C9-F567-446F-9CD9-700A4D93A69B}"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D531BA60-CC11-42D3-AD9E-5A24DB0C35C2}" type="presOf" srcId="{43FE7C9F-91D6-497D-9E7A-E21B93F3E6E9}" destId="{EE82EBC4-27CF-4E5B-89DD-BB6242F95A0A}" srcOrd="0" destOrd="0" presId="urn:microsoft.com/office/officeart/2005/8/layout/process4"/>
    <dgm:cxn modelId="{29E8D2E6-52B8-4062-AC2C-E832C1B2CAF0}" type="presOf" srcId="{9E41FC3B-0967-43F2-95F5-3194B06BDF89}" destId="{E7F16081-A528-4703-9F21-FF610635E9D2}" srcOrd="0" destOrd="0" presId="urn:microsoft.com/office/officeart/2005/8/layout/process4"/>
    <dgm:cxn modelId="{83AB3B23-A7DD-4952-8668-869B58B23F2C}" type="presOf" srcId="{85ECFEB5-0936-4338-BA7D-A00D815F9D65}" destId="{7C021D10-4DC9-423F-9C58-4195365A23E8}" srcOrd="0" destOrd="0" presId="urn:microsoft.com/office/officeart/2005/8/layout/process4"/>
    <dgm:cxn modelId="{B3B1F9AE-AE33-491D-9C4A-58876EF807C5}" type="presOf" srcId="{71AAB011-6A48-40C1-B6D4-44F018EE5D01}" destId="{77024F5A-A281-410C-A531-DDDD1B3324FD}" srcOrd="0" destOrd="0" presId="urn:microsoft.com/office/officeart/2005/8/layout/process4"/>
    <dgm:cxn modelId="{60A1712E-894A-4FD1-B298-913925ED845C}" type="presParOf" srcId="{E7F16081-A528-4703-9F21-FF610635E9D2}" destId="{D7B310BD-6203-453A-9E0D-5C79552C77A3}" srcOrd="0" destOrd="0" presId="urn:microsoft.com/office/officeart/2005/8/layout/process4"/>
    <dgm:cxn modelId="{6A4623E3-D754-4188-93B2-16199CC17F91}" type="presParOf" srcId="{D7B310BD-6203-453A-9E0D-5C79552C77A3}" destId="{7C021D10-4DC9-423F-9C58-4195365A23E8}" srcOrd="0" destOrd="0" presId="urn:microsoft.com/office/officeart/2005/8/layout/process4"/>
    <dgm:cxn modelId="{A3BCF18B-20A2-4BBD-8CC5-E28AFABCEB50}" type="presParOf" srcId="{E7F16081-A528-4703-9F21-FF610635E9D2}" destId="{5198113B-B5E1-4DB4-93FC-C5CFD5E4D464}" srcOrd="1" destOrd="0" presId="urn:microsoft.com/office/officeart/2005/8/layout/process4"/>
    <dgm:cxn modelId="{472CE2ED-0934-48FE-85B3-B88B10176CA2}" type="presParOf" srcId="{E7F16081-A528-4703-9F21-FF610635E9D2}" destId="{05D4B210-8BFA-4425-BB0D-70FA77A73D70}" srcOrd="2" destOrd="0" presId="urn:microsoft.com/office/officeart/2005/8/layout/process4"/>
    <dgm:cxn modelId="{FC51B351-19E4-423E-8817-0ED4A1521ADE}" type="presParOf" srcId="{05D4B210-8BFA-4425-BB0D-70FA77A73D70}" destId="{77024F5A-A281-410C-A531-DDDD1B3324FD}" srcOrd="0" destOrd="0" presId="urn:microsoft.com/office/officeart/2005/8/layout/process4"/>
    <dgm:cxn modelId="{6CABE981-31A3-4342-9DE8-DDE6EEB25ECD}" type="presParOf" srcId="{E7F16081-A528-4703-9F21-FF610635E9D2}" destId="{CAD5CD88-6718-4147-ACE8-0F5CBF310809}" srcOrd="3" destOrd="0" presId="urn:microsoft.com/office/officeart/2005/8/layout/process4"/>
    <dgm:cxn modelId="{73F38CC8-7C06-4129-AAE2-743488FF7016}" type="presParOf" srcId="{E7F16081-A528-4703-9F21-FF610635E9D2}" destId="{59600E83-852C-4989-B707-6DCEFB5EDD84}" srcOrd="4" destOrd="0" presId="urn:microsoft.com/office/officeart/2005/8/layout/process4"/>
    <dgm:cxn modelId="{4C9B5A84-6546-4E68-B118-B66F98829168}" type="presParOf" srcId="{59600E83-852C-4989-B707-6DCEFB5EDD84}" destId="{144073C9-F567-446F-9CD9-700A4D93A69B}" srcOrd="0" destOrd="0" presId="urn:microsoft.com/office/officeart/2005/8/layout/process4"/>
    <dgm:cxn modelId="{A232B469-0CE4-408A-AB04-ADE489831040}" type="presParOf" srcId="{E7F16081-A528-4703-9F21-FF610635E9D2}" destId="{4CB108C1-9A49-418B-83EE-137DCFB61F74}" srcOrd="5" destOrd="0" presId="urn:microsoft.com/office/officeart/2005/8/layout/process4"/>
    <dgm:cxn modelId="{CCB534B0-1636-4CA2-8391-1CFF58CE0273}" type="presParOf" srcId="{E7F16081-A528-4703-9F21-FF610635E9D2}" destId="{3C272758-D4D1-4219-80F7-9FF443E8C8B8}" srcOrd="6" destOrd="0" presId="urn:microsoft.com/office/officeart/2005/8/layout/process4"/>
    <dgm:cxn modelId="{5048A3C0-DC7F-4653-AB9D-27C493F363B4}" type="presParOf" srcId="{3C272758-D4D1-4219-80F7-9FF443E8C8B8}" destId="{EE82EBC4-27CF-4E5B-89DD-BB6242F95A0A}" srcOrd="0" destOrd="0" presId="urn:microsoft.com/office/officeart/2005/8/layout/process4"/>
    <dgm:cxn modelId="{43586A9C-3B64-468A-B346-0CF136A54B47}" type="presParOf" srcId="{E7F16081-A528-4703-9F21-FF610635E9D2}" destId="{5BFDE0B3-75EC-45F4-8F01-3A481DB25320}" srcOrd="7" destOrd="0" presId="urn:microsoft.com/office/officeart/2005/8/layout/process4"/>
    <dgm:cxn modelId="{24DA15E1-8CD5-4C93-ABC3-39B6B946E224}" type="presParOf" srcId="{E7F16081-A528-4703-9F21-FF610635E9D2}" destId="{045513E4-A8E1-45D6-B2DB-57A17B0D1E58}" srcOrd="8" destOrd="0" presId="urn:microsoft.com/office/officeart/2005/8/layout/process4"/>
    <dgm:cxn modelId="{EA8684EB-67FA-4CE5-8BAB-B53804B3587E}"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6CF267E4-B65A-4C0B-B93C-C22CA50DEB5B}">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9F738DAF-BC3A-4277-9CB2-D80ACFC54A81}" type="parTrans" cxnId="{8BD12738-9E6E-4AD2-8B0C-6D00AF83848E}">
      <dgm:prSet/>
      <dgm:spPr/>
      <dgm:t>
        <a:bodyPr/>
        <a:lstStyle/>
        <a:p>
          <a:endParaRPr lang="en-US"/>
        </a:p>
      </dgm:t>
    </dgm:pt>
    <dgm:pt modelId="{846B960B-DA8B-4DF6-B9F6-7D8C4ACAE90D}" type="sibTrans" cxnId="{8BD12738-9E6E-4AD2-8B0C-6D00AF83848E}">
      <dgm:prSet/>
      <dgm:spPr/>
      <dgm:t>
        <a:bodyPr/>
        <a:lstStyle/>
        <a:p>
          <a:endParaRPr lang="en-US"/>
        </a:p>
      </dgm:t>
    </dgm:pt>
    <dgm:pt modelId="{59B2CAB5-091D-4D3F-98ED-51D81AFA019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9B7957C0-D2B3-48FD-B81A-DD1C5DC148B0}" type="parTrans" cxnId="{59DA46C5-E17F-41EC-9E09-81CBB3BC1ACE}">
      <dgm:prSet/>
      <dgm:spPr/>
      <dgm:t>
        <a:bodyPr/>
        <a:lstStyle/>
        <a:p>
          <a:endParaRPr lang="en-US"/>
        </a:p>
      </dgm:t>
    </dgm:pt>
    <dgm:pt modelId="{10224B61-1542-4098-856E-8CEE02190399}" type="sibTrans" cxnId="{59DA46C5-E17F-41EC-9E09-81CBB3BC1ACE}">
      <dgm:prSet/>
      <dgm:spPr/>
      <dgm:t>
        <a:bodyPr/>
        <a:lstStyle/>
        <a:p>
          <a:endParaRPr lang="en-US"/>
        </a:p>
      </dgm:t>
    </dgm:pt>
    <dgm:pt modelId="{096C3280-0BE7-410B-B4E1-4A1351EFE996}">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Free Live Directories</a:t>
          </a:r>
          <a:endParaRPr lang="en-US" dirty="0"/>
        </a:p>
      </dgm:t>
    </dgm:pt>
    <dgm:pt modelId="{BB58FE6B-3526-407D-BBF3-FA7D01E29789}" type="parTrans" cxnId="{856EC374-9236-4A89-86BC-C3DA86872830}">
      <dgm:prSet/>
      <dgm:spPr/>
      <dgm:t>
        <a:bodyPr/>
        <a:lstStyle/>
        <a:p>
          <a:endParaRPr lang="en-US"/>
        </a:p>
      </dgm:t>
    </dgm:pt>
    <dgm:pt modelId="{B8A986BC-780B-4B32-972C-C5C95D6FC81E}" type="sibTrans" cxnId="{856EC374-9236-4A89-86BC-C3DA86872830}">
      <dgm:prSet/>
      <dgm:spPr/>
      <dgm:t>
        <a:bodyPr/>
        <a:lstStyle/>
        <a:p>
          <a:endParaRPr lang="en-US"/>
        </a:p>
      </dgm:t>
    </dgm:pt>
    <dgm:pt modelId="{AEF78655-E7F4-4D6C-9343-F7F70486F92E}">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30E97048-7EF5-4D70-8BFC-A133930E4B38}" type="parTrans" cxnId="{2151CD79-70E9-47C2-AAA6-9B753F2EECED}">
      <dgm:prSet/>
      <dgm:spPr/>
      <dgm:t>
        <a:bodyPr/>
        <a:lstStyle/>
        <a:p>
          <a:endParaRPr lang="en-US"/>
        </a:p>
      </dgm:t>
    </dgm:pt>
    <dgm:pt modelId="{4229DB20-7187-487B-810F-5444186E0F02}" type="sibTrans" cxnId="{2151CD79-70E9-47C2-AAA6-9B753F2EECED}">
      <dgm:prSet/>
      <dgm:spPr/>
      <dgm:t>
        <a:bodyPr/>
        <a:lstStyle/>
        <a:p>
          <a:endParaRPr lang="en-US"/>
        </a:p>
      </dgm:t>
    </dgm:pt>
    <dgm:pt modelId="{2A5987D7-C9DE-420D-8120-5A4C76C2E90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2209F1AE-26BF-45A5-8C26-79E944C0FF16}" type="parTrans" cxnId="{F3A4AD42-EE32-495F-97EE-0D00E07842C8}">
      <dgm:prSet/>
      <dgm:spPr/>
      <dgm:t>
        <a:bodyPr/>
        <a:lstStyle/>
        <a:p>
          <a:endParaRPr lang="en-US"/>
        </a:p>
      </dgm:t>
    </dgm:pt>
    <dgm:pt modelId="{D922B7A8-47AB-411F-B6D0-39462BDC072D}" type="sibTrans" cxnId="{F3A4AD42-EE32-495F-97EE-0D00E07842C8}">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2469A3E8-8685-4FC3-8C2C-D21825DD7080}" type="pres">
      <dgm:prSet presAssocID="{2A5987D7-C9DE-420D-8120-5A4C76C2E900}" presName="boxAndChildren" presStyleCnt="0"/>
      <dgm:spPr/>
    </dgm:pt>
    <dgm:pt modelId="{4124EF72-165E-4811-AC44-D3DFF5806AC6}" type="pres">
      <dgm:prSet presAssocID="{2A5987D7-C9DE-420D-8120-5A4C76C2E900}" presName="parentTextBox" presStyleLbl="node1" presStyleIdx="0" presStyleCnt="5"/>
      <dgm:spPr/>
      <dgm:t>
        <a:bodyPr/>
        <a:lstStyle/>
        <a:p>
          <a:endParaRPr lang="en-US"/>
        </a:p>
      </dgm:t>
    </dgm:pt>
    <dgm:pt modelId="{EF597CAA-14A3-49C4-8CC4-1B762543783B}" type="pres">
      <dgm:prSet presAssocID="{4229DB20-7187-487B-810F-5444186E0F02}" presName="sp" presStyleCnt="0"/>
      <dgm:spPr/>
    </dgm:pt>
    <dgm:pt modelId="{60A55E93-5120-40B7-ABC1-E80A4FB6722D}" type="pres">
      <dgm:prSet presAssocID="{AEF78655-E7F4-4D6C-9343-F7F70486F92E}" presName="arrowAndChildren" presStyleCnt="0"/>
      <dgm:spPr/>
    </dgm:pt>
    <dgm:pt modelId="{63C73FFF-E3A0-42B7-8EF6-AE924415D4C1}" type="pres">
      <dgm:prSet presAssocID="{AEF78655-E7F4-4D6C-9343-F7F70486F92E}" presName="parentTextArrow" presStyleLbl="node1" presStyleIdx="1" presStyleCnt="5"/>
      <dgm:spPr/>
      <dgm:t>
        <a:bodyPr/>
        <a:lstStyle/>
        <a:p>
          <a:endParaRPr lang="en-US"/>
        </a:p>
      </dgm:t>
    </dgm:pt>
    <dgm:pt modelId="{2BAFCC21-2B05-412F-9C8E-CCE23B168F3E}" type="pres">
      <dgm:prSet presAssocID="{B8A986BC-780B-4B32-972C-C5C95D6FC81E}" presName="sp" presStyleCnt="0"/>
      <dgm:spPr/>
    </dgm:pt>
    <dgm:pt modelId="{DCF737F7-2F47-44FA-9C04-FD89E2AB68B8}" type="pres">
      <dgm:prSet presAssocID="{096C3280-0BE7-410B-B4E1-4A1351EFE996}" presName="arrowAndChildren" presStyleCnt="0"/>
      <dgm:spPr/>
    </dgm:pt>
    <dgm:pt modelId="{D50D0791-3B53-42C9-940B-8937044F2A7F}" type="pres">
      <dgm:prSet presAssocID="{096C3280-0BE7-410B-B4E1-4A1351EFE996}" presName="parentTextArrow" presStyleLbl="node1" presStyleIdx="2" presStyleCnt="5"/>
      <dgm:spPr/>
      <dgm:t>
        <a:bodyPr/>
        <a:lstStyle/>
        <a:p>
          <a:endParaRPr lang="en-US"/>
        </a:p>
      </dgm:t>
    </dgm:pt>
    <dgm:pt modelId="{8806F40C-BE3D-460D-A4D9-D51DCA53A00D}" type="pres">
      <dgm:prSet presAssocID="{10224B61-1542-4098-856E-8CEE02190399}" presName="sp" presStyleCnt="0"/>
      <dgm:spPr/>
    </dgm:pt>
    <dgm:pt modelId="{B7C5E92A-A170-419B-9934-BEC784EABC7E}" type="pres">
      <dgm:prSet presAssocID="{59B2CAB5-091D-4D3F-98ED-51D81AFA0193}" presName="arrowAndChildren" presStyleCnt="0"/>
      <dgm:spPr/>
    </dgm:pt>
    <dgm:pt modelId="{7D3C0EFF-D757-48D9-BD6B-65365D24C270}" type="pres">
      <dgm:prSet presAssocID="{59B2CAB5-091D-4D3F-98ED-51D81AFA0193}" presName="parentTextArrow" presStyleLbl="node1" presStyleIdx="3" presStyleCnt="5"/>
      <dgm:spPr/>
      <dgm:t>
        <a:bodyPr/>
        <a:lstStyle/>
        <a:p>
          <a:endParaRPr lang="en-US"/>
        </a:p>
      </dgm:t>
    </dgm:pt>
    <dgm:pt modelId="{8D17E96E-615C-49DC-BEF5-17D74D5A660E}" type="pres">
      <dgm:prSet presAssocID="{846B960B-DA8B-4DF6-B9F6-7D8C4ACAE90D}" presName="sp" presStyleCnt="0"/>
      <dgm:spPr/>
    </dgm:pt>
    <dgm:pt modelId="{9A0014B0-7A4C-4F04-9F4E-D12E85522250}" type="pres">
      <dgm:prSet presAssocID="{6CF267E4-B65A-4C0B-B93C-C22CA50DEB5B}" presName="arrowAndChildren" presStyleCnt="0"/>
      <dgm:spPr/>
    </dgm:pt>
    <dgm:pt modelId="{339856C9-E152-4119-AFBC-911BF0A3B65F}" type="pres">
      <dgm:prSet presAssocID="{6CF267E4-B65A-4C0B-B93C-C22CA50DEB5B}" presName="parentTextArrow" presStyleLbl="node1" presStyleIdx="4" presStyleCnt="5" custLinFactNeighborY="2651"/>
      <dgm:spPr/>
      <dgm:t>
        <a:bodyPr/>
        <a:lstStyle/>
        <a:p>
          <a:endParaRPr lang="en-US"/>
        </a:p>
      </dgm:t>
    </dgm:pt>
  </dgm:ptLst>
  <dgm:cxnLst>
    <dgm:cxn modelId="{D4556D45-E64D-4FB5-81F9-CB6861DE174F}" type="presOf" srcId="{2A5987D7-C9DE-420D-8120-5A4C76C2E900}" destId="{4124EF72-165E-4811-AC44-D3DFF5806AC6}" srcOrd="0" destOrd="0" presId="urn:microsoft.com/office/officeart/2005/8/layout/process4"/>
    <dgm:cxn modelId="{59DA46C5-E17F-41EC-9E09-81CBB3BC1ACE}" srcId="{9E41FC3B-0967-43F2-95F5-3194B06BDF89}" destId="{59B2CAB5-091D-4D3F-98ED-51D81AFA0193}" srcOrd="1" destOrd="0" parTransId="{9B7957C0-D2B3-48FD-B81A-DD1C5DC148B0}" sibTransId="{10224B61-1542-4098-856E-8CEE02190399}"/>
    <dgm:cxn modelId="{8BD12738-9E6E-4AD2-8B0C-6D00AF83848E}" srcId="{9E41FC3B-0967-43F2-95F5-3194B06BDF89}" destId="{6CF267E4-B65A-4C0B-B93C-C22CA50DEB5B}" srcOrd="0" destOrd="0" parTransId="{9F738DAF-BC3A-4277-9CB2-D80ACFC54A81}" sibTransId="{846B960B-DA8B-4DF6-B9F6-7D8C4ACAE90D}"/>
    <dgm:cxn modelId="{856EC374-9236-4A89-86BC-C3DA86872830}" srcId="{9E41FC3B-0967-43F2-95F5-3194B06BDF89}" destId="{096C3280-0BE7-410B-B4E1-4A1351EFE996}" srcOrd="2" destOrd="0" parTransId="{BB58FE6B-3526-407D-BBF3-FA7D01E29789}" sibTransId="{B8A986BC-780B-4B32-972C-C5C95D6FC81E}"/>
    <dgm:cxn modelId="{1A1148A1-1756-40CA-BB51-E5BACF8A06C5}" type="presOf" srcId="{096C3280-0BE7-410B-B4E1-4A1351EFE996}" destId="{D50D0791-3B53-42C9-940B-8937044F2A7F}" srcOrd="0" destOrd="0" presId="urn:microsoft.com/office/officeart/2005/8/layout/process4"/>
    <dgm:cxn modelId="{9BBB3A0E-A178-47E7-9F98-9C5E55A8AF58}" type="presOf" srcId="{AEF78655-E7F4-4D6C-9343-F7F70486F92E}" destId="{63C73FFF-E3A0-42B7-8EF6-AE924415D4C1}" srcOrd="0" destOrd="0" presId="urn:microsoft.com/office/officeart/2005/8/layout/process4"/>
    <dgm:cxn modelId="{DE88D9FF-BC55-4F7E-BF5D-D2973B578A47}" type="presOf" srcId="{59B2CAB5-091D-4D3F-98ED-51D81AFA0193}" destId="{7D3C0EFF-D757-48D9-BD6B-65365D24C270}" srcOrd="0" destOrd="0" presId="urn:microsoft.com/office/officeart/2005/8/layout/process4"/>
    <dgm:cxn modelId="{EB9F08C7-F495-4F41-A8DD-D701C268AC6A}" type="presOf" srcId="{6CF267E4-B65A-4C0B-B93C-C22CA50DEB5B}" destId="{339856C9-E152-4119-AFBC-911BF0A3B65F}" srcOrd="0" destOrd="0" presId="urn:microsoft.com/office/officeart/2005/8/layout/process4"/>
    <dgm:cxn modelId="{0068DAD3-7EAE-45E2-9731-1DCAB24F56BA}" type="presOf" srcId="{9E41FC3B-0967-43F2-95F5-3194B06BDF89}" destId="{E7F16081-A528-4703-9F21-FF610635E9D2}" srcOrd="0" destOrd="0" presId="urn:microsoft.com/office/officeart/2005/8/layout/process4"/>
    <dgm:cxn modelId="{F3A4AD42-EE32-495F-97EE-0D00E07842C8}" srcId="{9E41FC3B-0967-43F2-95F5-3194B06BDF89}" destId="{2A5987D7-C9DE-420D-8120-5A4C76C2E900}" srcOrd="4" destOrd="0" parTransId="{2209F1AE-26BF-45A5-8C26-79E944C0FF16}" sibTransId="{D922B7A8-47AB-411F-B6D0-39462BDC072D}"/>
    <dgm:cxn modelId="{2151CD79-70E9-47C2-AAA6-9B753F2EECED}" srcId="{9E41FC3B-0967-43F2-95F5-3194B06BDF89}" destId="{AEF78655-E7F4-4D6C-9343-F7F70486F92E}" srcOrd="3" destOrd="0" parTransId="{30E97048-7EF5-4D70-8BFC-A133930E4B38}" sibTransId="{4229DB20-7187-487B-810F-5444186E0F02}"/>
    <dgm:cxn modelId="{B1B388D6-1051-4240-80EA-5B81A629DD57}" type="presParOf" srcId="{E7F16081-A528-4703-9F21-FF610635E9D2}" destId="{2469A3E8-8685-4FC3-8C2C-D21825DD7080}" srcOrd="0" destOrd="0" presId="urn:microsoft.com/office/officeart/2005/8/layout/process4"/>
    <dgm:cxn modelId="{258611F9-44E3-4777-905E-F70596514717}" type="presParOf" srcId="{2469A3E8-8685-4FC3-8C2C-D21825DD7080}" destId="{4124EF72-165E-4811-AC44-D3DFF5806AC6}" srcOrd="0" destOrd="0" presId="urn:microsoft.com/office/officeart/2005/8/layout/process4"/>
    <dgm:cxn modelId="{00428C3D-BDA1-4411-B8E9-56F8A1BC3703}" type="presParOf" srcId="{E7F16081-A528-4703-9F21-FF610635E9D2}" destId="{EF597CAA-14A3-49C4-8CC4-1B762543783B}" srcOrd="1" destOrd="0" presId="urn:microsoft.com/office/officeart/2005/8/layout/process4"/>
    <dgm:cxn modelId="{B2138729-59A9-4EB9-A466-A8B6651F3C35}" type="presParOf" srcId="{E7F16081-A528-4703-9F21-FF610635E9D2}" destId="{60A55E93-5120-40B7-ABC1-E80A4FB6722D}" srcOrd="2" destOrd="0" presId="urn:microsoft.com/office/officeart/2005/8/layout/process4"/>
    <dgm:cxn modelId="{20DB5FD3-CE47-493C-8375-795A268C42A8}" type="presParOf" srcId="{60A55E93-5120-40B7-ABC1-E80A4FB6722D}" destId="{63C73FFF-E3A0-42B7-8EF6-AE924415D4C1}" srcOrd="0" destOrd="0" presId="urn:microsoft.com/office/officeart/2005/8/layout/process4"/>
    <dgm:cxn modelId="{9D09263F-A68C-4597-B6BE-400151B0A71D}" type="presParOf" srcId="{E7F16081-A528-4703-9F21-FF610635E9D2}" destId="{2BAFCC21-2B05-412F-9C8E-CCE23B168F3E}" srcOrd="3" destOrd="0" presId="urn:microsoft.com/office/officeart/2005/8/layout/process4"/>
    <dgm:cxn modelId="{40EBCF5E-E262-4BD0-AC4D-27782C462BC2}" type="presParOf" srcId="{E7F16081-A528-4703-9F21-FF610635E9D2}" destId="{DCF737F7-2F47-44FA-9C04-FD89E2AB68B8}" srcOrd="4" destOrd="0" presId="urn:microsoft.com/office/officeart/2005/8/layout/process4"/>
    <dgm:cxn modelId="{877FD90A-B9A3-4A54-A868-418D55070672}" type="presParOf" srcId="{DCF737F7-2F47-44FA-9C04-FD89E2AB68B8}" destId="{D50D0791-3B53-42C9-940B-8937044F2A7F}" srcOrd="0" destOrd="0" presId="urn:microsoft.com/office/officeart/2005/8/layout/process4"/>
    <dgm:cxn modelId="{0EBD5CEE-3534-4A24-A35F-E9E725A9907D}" type="presParOf" srcId="{E7F16081-A528-4703-9F21-FF610635E9D2}" destId="{8806F40C-BE3D-460D-A4D9-D51DCA53A00D}" srcOrd="5" destOrd="0" presId="urn:microsoft.com/office/officeart/2005/8/layout/process4"/>
    <dgm:cxn modelId="{5354B422-A08B-4231-BF9D-E6D0B6025570}" type="presParOf" srcId="{E7F16081-A528-4703-9F21-FF610635E9D2}" destId="{B7C5E92A-A170-419B-9934-BEC784EABC7E}" srcOrd="6" destOrd="0" presId="urn:microsoft.com/office/officeart/2005/8/layout/process4"/>
    <dgm:cxn modelId="{8AF23DB2-635E-48F5-B9B0-5B67484A3C54}" type="presParOf" srcId="{B7C5E92A-A170-419B-9934-BEC784EABC7E}" destId="{7D3C0EFF-D757-48D9-BD6B-65365D24C270}" srcOrd="0" destOrd="0" presId="urn:microsoft.com/office/officeart/2005/8/layout/process4"/>
    <dgm:cxn modelId="{4FA18043-9B8E-44A9-91B4-8365AEE92CE2}" type="presParOf" srcId="{E7F16081-A528-4703-9F21-FF610635E9D2}" destId="{8D17E96E-615C-49DC-BEF5-17D74D5A660E}" srcOrd="7" destOrd="0" presId="urn:microsoft.com/office/officeart/2005/8/layout/process4"/>
    <dgm:cxn modelId="{C4DCC399-6D45-4AA5-A9E5-67F6355AFB5A}" type="presParOf" srcId="{E7F16081-A528-4703-9F21-FF610635E9D2}" destId="{9A0014B0-7A4C-4F04-9F4E-D12E85522250}" srcOrd="8" destOrd="0" presId="urn:microsoft.com/office/officeart/2005/8/layout/process4"/>
    <dgm:cxn modelId="{6632C2BD-68B1-4D13-8C6D-D25F6ACA4995}" type="presParOf" srcId="{9A0014B0-7A4C-4F04-9F4E-D12E85522250}" destId="{339856C9-E152-4119-AFBC-911BF0A3B65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74D4B3F-4B5A-4B16-AA5C-7536FF096F4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A5A4AD13-291C-418F-88D2-D119E72FD396}" type="parTrans" cxnId="{BF366383-C99C-4013-9949-A5774FEB7ADD}">
      <dgm:prSet/>
      <dgm:spPr/>
      <dgm:t>
        <a:bodyPr/>
        <a:lstStyle/>
        <a:p>
          <a:endParaRPr lang="en-US"/>
        </a:p>
      </dgm:t>
    </dgm:pt>
    <dgm:pt modelId="{F1CC5743-A9B7-4165-9D9C-C1169EFDF368}" type="sibTrans" cxnId="{BF366383-C99C-4013-9949-A5774FEB7ADD}">
      <dgm:prSet/>
      <dgm:spPr/>
      <dgm:t>
        <a:bodyPr/>
        <a:lstStyle/>
        <a:p>
          <a:endParaRPr lang="en-US"/>
        </a:p>
      </dgm:t>
    </dgm:pt>
    <dgm:pt modelId="{C7902841-73AB-44E5-B563-E9F895A0F04F}">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FBAFAF66-047D-48D4-A0C9-B56741662573}" type="parTrans" cxnId="{1FAB0201-0F3A-41D1-8638-F893584C9FEE}">
      <dgm:prSet/>
      <dgm:spPr/>
      <dgm:t>
        <a:bodyPr/>
        <a:lstStyle/>
        <a:p>
          <a:endParaRPr lang="en-US"/>
        </a:p>
      </dgm:t>
    </dgm:pt>
    <dgm:pt modelId="{5E12B5D5-A534-45B7-A20E-55D622AA0428}" type="sibTrans" cxnId="{1FAB0201-0F3A-41D1-8638-F893584C9FEE}">
      <dgm:prSet/>
      <dgm:spPr/>
      <dgm:t>
        <a:bodyPr/>
        <a:lstStyle/>
        <a:p>
          <a:endParaRPr lang="en-US"/>
        </a:p>
      </dgm:t>
    </dgm:pt>
    <dgm:pt modelId="{CD521079-38CC-45C2-8408-DFF9A1CDBFE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662B026A-F011-404B-B776-D6B83F4CB385}" type="parTrans" cxnId="{DE08CED6-9AFE-4C20-B9F3-F3902D650865}">
      <dgm:prSet/>
      <dgm:spPr/>
      <dgm:t>
        <a:bodyPr/>
        <a:lstStyle/>
        <a:p>
          <a:endParaRPr lang="en-US"/>
        </a:p>
      </dgm:t>
    </dgm:pt>
    <dgm:pt modelId="{F49277EB-24E1-453F-9AC5-FEF7863249BE}" type="sibTrans" cxnId="{DE08CED6-9AFE-4C20-B9F3-F3902D650865}">
      <dgm:prSet/>
      <dgm:spPr/>
      <dgm:t>
        <a:bodyPr/>
        <a:lstStyle/>
        <a:p>
          <a:endParaRPr lang="en-US"/>
        </a:p>
      </dgm:t>
    </dgm:pt>
    <dgm:pt modelId="{09685DF2-A044-429F-AF41-8F80366340BE}">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Paid Live Directories</a:t>
          </a:r>
          <a:endParaRPr lang="en-US" dirty="0"/>
        </a:p>
      </dgm:t>
    </dgm:pt>
    <dgm:pt modelId="{68AF24DB-D227-4DAF-8C71-0AC56F17B763}" type="parTrans" cxnId="{5EFA681F-5A4D-43B2-BEA4-440EAC9223AD}">
      <dgm:prSet/>
      <dgm:spPr/>
      <dgm:t>
        <a:bodyPr/>
        <a:lstStyle/>
        <a:p>
          <a:endParaRPr lang="en-US"/>
        </a:p>
      </dgm:t>
    </dgm:pt>
    <dgm:pt modelId="{DC287B79-31CF-4C42-895E-6B36D8F94925}" type="sibTrans" cxnId="{5EFA681F-5A4D-43B2-BEA4-440EAC9223AD}">
      <dgm:prSet/>
      <dgm:spPr/>
      <dgm:t>
        <a:bodyPr/>
        <a:lstStyle/>
        <a:p>
          <a:endParaRPr lang="en-US"/>
        </a:p>
      </dgm:t>
    </dgm:pt>
    <dgm:pt modelId="{1929D63D-F248-42E4-999D-CED75FA7713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2439A8CE-AB05-4675-9DF3-4018120B5C46}" type="parTrans" cxnId="{0B05BA08-DD54-4A31-8119-9388B7854A95}">
      <dgm:prSet/>
      <dgm:spPr/>
      <dgm:t>
        <a:bodyPr/>
        <a:lstStyle/>
        <a:p>
          <a:endParaRPr lang="en-US"/>
        </a:p>
      </dgm:t>
    </dgm:pt>
    <dgm:pt modelId="{326924EF-0671-44A2-B77E-85F0E3F0B364}" type="sibTrans" cxnId="{0B05BA08-DD54-4A31-8119-9388B7854A95}">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9FD1B461-B056-4C1D-93CE-10D35BF7BA9B}" type="pres">
      <dgm:prSet presAssocID="{1929D63D-F248-42E4-999D-CED75FA77135}" presName="boxAndChildren" presStyleCnt="0"/>
      <dgm:spPr/>
    </dgm:pt>
    <dgm:pt modelId="{C49336D6-884E-440B-8F8E-2BABF8994C29}" type="pres">
      <dgm:prSet presAssocID="{1929D63D-F248-42E4-999D-CED75FA77135}" presName="parentTextBox" presStyleLbl="node1" presStyleIdx="0" presStyleCnt="5"/>
      <dgm:spPr/>
      <dgm:t>
        <a:bodyPr/>
        <a:lstStyle/>
        <a:p>
          <a:endParaRPr lang="en-US"/>
        </a:p>
      </dgm:t>
    </dgm:pt>
    <dgm:pt modelId="{D87CBBD5-8D5B-4157-B825-FF9C424ECC9F}" type="pres">
      <dgm:prSet presAssocID="{DC287B79-31CF-4C42-895E-6B36D8F94925}" presName="sp" presStyleCnt="0"/>
      <dgm:spPr/>
    </dgm:pt>
    <dgm:pt modelId="{D2CDEBB3-9E06-45AC-B3D9-A270F228451B}" type="pres">
      <dgm:prSet presAssocID="{09685DF2-A044-429F-AF41-8F80366340BE}" presName="arrowAndChildren" presStyleCnt="0"/>
      <dgm:spPr/>
    </dgm:pt>
    <dgm:pt modelId="{F4DECEAB-AB40-4C46-A543-E8E73467C0AE}" type="pres">
      <dgm:prSet presAssocID="{09685DF2-A044-429F-AF41-8F80366340BE}" presName="parentTextArrow" presStyleLbl="node1" presStyleIdx="1" presStyleCnt="5"/>
      <dgm:spPr/>
      <dgm:t>
        <a:bodyPr/>
        <a:lstStyle/>
        <a:p>
          <a:endParaRPr lang="en-US"/>
        </a:p>
      </dgm:t>
    </dgm:pt>
    <dgm:pt modelId="{D036C150-B8BD-4FEC-9AD2-0A0CF2D4B6F3}" type="pres">
      <dgm:prSet presAssocID="{F49277EB-24E1-453F-9AC5-FEF7863249BE}" presName="sp" presStyleCnt="0"/>
      <dgm:spPr/>
    </dgm:pt>
    <dgm:pt modelId="{02F7EFC2-16F9-4A70-AEF7-158631B60B76}" type="pres">
      <dgm:prSet presAssocID="{CD521079-38CC-45C2-8408-DFF9A1CDBFE1}" presName="arrowAndChildren" presStyleCnt="0"/>
      <dgm:spPr/>
    </dgm:pt>
    <dgm:pt modelId="{284DAF1A-7E3D-4D69-9D00-8F52D74716D5}" type="pres">
      <dgm:prSet presAssocID="{CD521079-38CC-45C2-8408-DFF9A1CDBFE1}" presName="parentTextArrow" presStyleLbl="node1" presStyleIdx="2" presStyleCnt="5"/>
      <dgm:spPr/>
      <dgm:t>
        <a:bodyPr/>
        <a:lstStyle/>
        <a:p>
          <a:endParaRPr lang="en-US"/>
        </a:p>
      </dgm:t>
    </dgm:pt>
    <dgm:pt modelId="{20FC2D3C-BCE4-4FCE-B0DF-F01AE93F6F75}" type="pres">
      <dgm:prSet presAssocID="{5E12B5D5-A534-45B7-A20E-55D622AA0428}" presName="sp" presStyleCnt="0"/>
      <dgm:spPr/>
    </dgm:pt>
    <dgm:pt modelId="{397EFE48-549C-4409-AD76-03EB1D76C28C}" type="pres">
      <dgm:prSet presAssocID="{C7902841-73AB-44E5-B563-E9F895A0F04F}" presName="arrowAndChildren" presStyleCnt="0"/>
      <dgm:spPr/>
    </dgm:pt>
    <dgm:pt modelId="{92DBC8EC-EDB9-4234-8280-AA27AC40F87D}" type="pres">
      <dgm:prSet presAssocID="{C7902841-73AB-44E5-B563-E9F895A0F04F}" presName="parentTextArrow" presStyleLbl="node1" presStyleIdx="3" presStyleCnt="5"/>
      <dgm:spPr/>
      <dgm:t>
        <a:bodyPr/>
        <a:lstStyle/>
        <a:p>
          <a:endParaRPr lang="en-US"/>
        </a:p>
      </dgm:t>
    </dgm:pt>
    <dgm:pt modelId="{55CB8172-AB5F-4611-B64C-9DFD347DF359}" type="pres">
      <dgm:prSet presAssocID="{F1CC5743-A9B7-4165-9D9C-C1169EFDF368}" presName="sp" presStyleCnt="0"/>
      <dgm:spPr/>
    </dgm:pt>
    <dgm:pt modelId="{6F677695-5FA2-4C8D-8A0E-6F05BAA4EE78}" type="pres">
      <dgm:prSet presAssocID="{774D4B3F-4B5A-4B16-AA5C-7536FF096F48}" presName="arrowAndChildren" presStyleCnt="0"/>
      <dgm:spPr/>
    </dgm:pt>
    <dgm:pt modelId="{F02EB8FD-9909-4438-AC59-F7B59845D3B1}" type="pres">
      <dgm:prSet presAssocID="{774D4B3F-4B5A-4B16-AA5C-7536FF096F48}" presName="parentTextArrow" presStyleLbl="node1" presStyleIdx="4" presStyleCnt="5" custLinFactNeighborY="2651"/>
      <dgm:spPr/>
      <dgm:t>
        <a:bodyPr/>
        <a:lstStyle/>
        <a:p>
          <a:endParaRPr lang="en-US"/>
        </a:p>
      </dgm:t>
    </dgm:pt>
  </dgm:ptLst>
  <dgm:cxnLst>
    <dgm:cxn modelId="{1FAB0201-0F3A-41D1-8638-F893584C9FEE}" srcId="{9E41FC3B-0967-43F2-95F5-3194B06BDF89}" destId="{C7902841-73AB-44E5-B563-E9F895A0F04F}" srcOrd="1" destOrd="0" parTransId="{FBAFAF66-047D-48D4-A0C9-B56741662573}" sibTransId="{5E12B5D5-A534-45B7-A20E-55D622AA0428}"/>
    <dgm:cxn modelId="{5D95B4B5-A433-4E3A-920C-424A654B99B5}" type="presOf" srcId="{9E41FC3B-0967-43F2-95F5-3194B06BDF89}" destId="{E7F16081-A528-4703-9F21-FF610635E9D2}" srcOrd="0" destOrd="0" presId="urn:microsoft.com/office/officeart/2005/8/layout/process4"/>
    <dgm:cxn modelId="{B1CB2FCA-A134-4533-8950-62D69EA6813B}" type="presOf" srcId="{1929D63D-F248-42E4-999D-CED75FA77135}" destId="{C49336D6-884E-440B-8F8E-2BABF8994C29}" srcOrd="0" destOrd="0" presId="urn:microsoft.com/office/officeart/2005/8/layout/process4"/>
    <dgm:cxn modelId="{5EFA681F-5A4D-43B2-BEA4-440EAC9223AD}" srcId="{9E41FC3B-0967-43F2-95F5-3194B06BDF89}" destId="{09685DF2-A044-429F-AF41-8F80366340BE}" srcOrd="3" destOrd="0" parTransId="{68AF24DB-D227-4DAF-8C71-0AC56F17B763}" sibTransId="{DC287B79-31CF-4C42-895E-6B36D8F94925}"/>
    <dgm:cxn modelId="{ABFD81D5-142A-4F40-9685-D7F9AF77F678}" type="presOf" srcId="{774D4B3F-4B5A-4B16-AA5C-7536FF096F48}" destId="{F02EB8FD-9909-4438-AC59-F7B59845D3B1}" srcOrd="0" destOrd="0" presId="urn:microsoft.com/office/officeart/2005/8/layout/process4"/>
    <dgm:cxn modelId="{B1F0B677-8D7D-487B-8214-48DE5AA3AA86}" type="presOf" srcId="{C7902841-73AB-44E5-B563-E9F895A0F04F}" destId="{92DBC8EC-EDB9-4234-8280-AA27AC40F87D}" srcOrd="0" destOrd="0" presId="urn:microsoft.com/office/officeart/2005/8/layout/process4"/>
    <dgm:cxn modelId="{036EABAF-1B62-45A7-95D4-8015BB896B9D}" type="presOf" srcId="{09685DF2-A044-429F-AF41-8F80366340BE}" destId="{F4DECEAB-AB40-4C46-A543-E8E73467C0AE}" srcOrd="0" destOrd="0" presId="urn:microsoft.com/office/officeart/2005/8/layout/process4"/>
    <dgm:cxn modelId="{DE08CED6-9AFE-4C20-B9F3-F3902D650865}" srcId="{9E41FC3B-0967-43F2-95F5-3194B06BDF89}" destId="{CD521079-38CC-45C2-8408-DFF9A1CDBFE1}" srcOrd="2" destOrd="0" parTransId="{662B026A-F011-404B-B776-D6B83F4CB385}" sibTransId="{F49277EB-24E1-453F-9AC5-FEF7863249BE}"/>
    <dgm:cxn modelId="{97585952-B057-4952-B0F2-0BD6DB441E1E}" type="presOf" srcId="{CD521079-38CC-45C2-8408-DFF9A1CDBFE1}" destId="{284DAF1A-7E3D-4D69-9D00-8F52D74716D5}" srcOrd="0" destOrd="0" presId="urn:microsoft.com/office/officeart/2005/8/layout/process4"/>
    <dgm:cxn modelId="{BF366383-C99C-4013-9949-A5774FEB7ADD}" srcId="{9E41FC3B-0967-43F2-95F5-3194B06BDF89}" destId="{774D4B3F-4B5A-4B16-AA5C-7536FF096F48}" srcOrd="0" destOrd="0" parTransId="{A5A4AD13-291C-418F-88D2-D119E72FD396}" sibTransId="{F1CC5743-A9B7-4165-9D9C-C1169EFDF368}"/>
    <dgm:cxn modelId="{0B05BA08-DD54-4A31-8119-9388B7854A95}" srcId="{9E41FC3B-0967-43F2-95F5-3194B06BDF89}" destId="{1929D63D-F248-42E4-999D-CED75FA77135}" srcOrd="4" destOrd="0" parTransId="{2439A8CE-AB05-4675-9DF3-4018120B5C46}" sibTransId="{326924EF-0671-44A2-B77E-85F0E3F0B364}"/>
    <dgm:cxn modelId="{D36F938D-EDD4-4135-9BB3-E8240BF4D64E}" type="presParOf" srcId="{E7F16081-A528-4703-9F21-FF610635E9D2}" destId="{9FD1B461-B056-4C1D-93CE-10D35BF7BA9B}" srcOrd="0" destOrd="0" presId="urn:microsoft.com/office/officeart/2005/8/layout/process4"/>
    <dgm:cxn modelId="{31E9FCDD-0164-4BDA-9A7E-A9F674FF80DA}" type="presParOf" srcId="{9FD1B461-B056-4C1D-93CE-10D35BF7BA9B}" destId="{C49336D6-884E-440B-8F8E-2BABF8994C29}" srcOrd="0" destOrd="0" presId="urn:microsoft.com/office/officeart/2005/8/layout/process4"/>
    <dgm:cxn modelId="{451E3552-D135-4B5F-8F21-742C7425C266}" type="presParOf" srcId="{E7F16081-A528-4703-9F21-FF610635E9D2}" destId="{D87CBBD5-8D5B-4157-B825-FF9C424ECC9F}" srcOrd="1" destOrd="0" presId="urn:microsoft.com/office/officeart/2005/8/layout/process4"/>
    <dgm:cxn modelId="{7A18A22C-80D3-4342-B1EB-63A87F8FF3BE}" type="presParOf" srcId="{E7F16081-A528-4703-9F21-FF610635E9D2}" destId="{D2CDEBB3-9E06-45AC-B3D9-A270F228451B}" srcOrd="2" destOrd="0" presId="urn:microsoft.com/office/officeart/2005/8/layout/process4"/>
    <dgm:cxn modelId="{FDD8B774-2311-4B43-8ACC-2C122B27E631}" type="presParOf" srcId="{D2CDEBB3-9E06-45AC-B3D9-A270F228451B}" destId="{F4DECEAB-AB40-4C46-A543-E8E73467C0AE}" srcOrd="0" destOrd="0" presId="urn:microsoft.com/office/officeart/2005/8/layout/process4"/>
    <dgm:cxn modelId="{AE30CD62-0A80-476C-A13C-DCB4A857D87E}" type="presParOf" srcId="{E7F16081-A528-4703-9F21-FF610635E9D2}" destId="{D036C150-B8BD-4FEC-9AD2-0A0CF2D4B6F3}" srcOrd="3" destOrd="0" presId="urn:microsoft.com/office/officeart/2005/8/layout/process4"/>
    <dgm:cxn modelId="{020692BF-A167-4276-A930-6888C2BD3FC3}" type="presParOf" srcId="{E7F16081-A528-4703-9F21-FF610635E9D2}" destId="{02F7EFC2-16F9-4A70-AEF7-158631B60B76}" srcOrd="4" destOrd="0" presId="urn:microsoft.com/office/officeart/2005/8/layout/process4"/>
    <dgm:cxn modelId="{C5BE25AD-B992-44AD-8D70-25053CCACA99}" type="presParOf" srcId="{02F7EFC2-16F9-4A70-AEF7-158631B60B76}" destId="{284DAF1A-7E3D-4D69-9D00-8F52D74716D5}" srcOrd="0" destOrd="0" presId="urn:microsoft.com/office/officeart/2005/8/layout/process4"/>
    <dgm:cxn modelId="{016DA34D-3528-44B0-A505-7856DB777320}" type="presParOf" srcId="{E7F16081-A528-4703-9F21-FF610635E9D2}" destId="{20FC2D3C-BCE4-4FCE-B0DF-F01AE93F6F75}" srcOrd="5" destOrd="0" presId="urn:microsoft.com/office/officeart/2005/8/layout/process4"/>
    <dgm:cxn modelId="{EB20D901-9415-4480-82B1-539DCAE2F358}" type="presParOf" srcId="{E7F16081-A528-4703-9F21-FF610635E9D2}" destId="{397EFE48-549C-4409-AD76-03EB1D76C28C}" srcOrd="6" destOrd="0" presId="urn:microsoft.com/office/officeart/2005/8/layout/process4"/>
    <dgm:cxn modelId="{5992E339-0BBF-407C-8453-C62671BA74AD}" type="presParOf" srcId="{397EFE48-549C-4409-AD76-03EB1D76C28C}" destId="{92DBC8EC-EDB9-4234-8280-AA27AC40F87D}" srcOrd="0" destOrd="0" presId="urn:microsoft.com/office/officeart/2005/8/layout/process4"/>
    <dgm:cxn modelId="{C988813D-3D2C-4996-9EA6-46C16FD21548}" type="presParOf" srcId="{E7F16081-A528-4703-9F21-FF610635E9D2}" destId="{55CB8172-AB5F-4611-B64C-9DFD347DF359}" srcOrd="7" destOrd="0" presId="urn:microsoft.com/office/officeart/2005/8/layout/process4"/>
    <dgm:cxn modelId="{D674CD8F-10FA-406B-865A-D2827D0A7E39}" type="presParOf" srcId="{E7F16081-A528-4703-9F21-FF610635E9D2}" destId="{6F677695-5FA2-4C8D-8A0E-6F05BAA4EE78}" srcOrd="8" destOrd="0" presId="urn:microsoft.com/office/officeart/2005/8/layout/process4"/>
    <dgm:cxn modelId="{F8E7E400-39A9-4D6A-9342-3D2BA84698E2}" type="presParOf" srcId="{6F677695-5FA2-4C8D-8A0E-6F05BAA4EE78}" destId="{F02EB8FD-9909-4438-AC59-F7B59845D3B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AC87CEF5-54C5-4928-965D-F3A043EF22D2}">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70B62098-42B1-461B-AE48-2B3B7E47E939}" type="parTrans" cxnId="{FAC984E6-058C-4A61-964D-7516845F1D06}">
      <dgm:prSet/>
      <dgm:spPr/>
      <dgm:t>
        <a:bodyPr/>
        <a:lstStyle/>
        <a:p>
          <a:endParaRPr lang="en-US"/>
        </a:p>
      </dgm:t>
    </dgm:pt>
    <dgm:pt modelId="{E04E7E2C-2E47-4CB4-B326-B7A243512071}" type="sibTrans" cxnId="{FAC984E6-058C-4A61-964D-7516845F1D06}">
      <dgm:prSet/>
      <dgm:spPr/>
      <dgm:t>
        <a:bodyPr/>
        <a:lstStyle/>
        <a:p>
          <a:endParaRPr lang="en-US"/>
        </a:p>
      </dgm:t>
    </dgm:pt>
    <dgm:pt modelId="{E66B3452-2B00-4190-B4A6-60027CFD4F5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D5C25B2F-7A8F-4C49-BCC8-BB7C7AD731B0}" type="parTrans" cxnId="{112BADF4-3393-4CCF-AB08-355F6B989E94}">
      <dgm:prSet/>
      <dgm:spPr/>
      <dgm:t>
        <a:bodyPr/>
        <a:lstStyle/>
        <a:p>
          <a:endParaRPr lang="en-US"/>
        </a:p>
      </dgm:t>
    </dgm:pt>
    <dgm:pt modelId="{BE964F82-21BA-42F1-BB09-9716AAA118E8}" type="sibTrans" cxnId="{112BADF4-3393-4CCF-AB08-355F6B989E94}">
      <dgm:prSet/>
      <dgm:spPr/>
      <dgm:t>
        <a:bodyPr/>
        <a:lstStyle/>
        <a:p>
          <a:endParaRPr lang="en-US"/>
        </a:p>
      </dgm:t>
    </dgm:pt>
    <dgm:pt modelId="{6660B2A3-AA54-4CB6-87D3-12FEE4A0301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6D558149-C197-462A-915E-120910B768D6}" type="parTrans" cxnId="{30A052A0-A27C-4C58-9811-C31472CBE209}">
      <dgm:prSet/>
      <dgm:spPr/>
      <dgm:t>
        <a:bodyPr/>
        <a:lstStyle/>
        <a:p>
          <a:endParaRPr lang="en-US"/>
        </a:p>
      </dgm:t>
    </dgm:pt>
    <dgm:pt modelId="{AC3EF9FB-8705-4ECC-8B00-8B62317D7FF3}" type="sibTrans" cxnId="{30A052A0-A27C-4C58-9811-C31472CBE209}">
      <dgm:prSet/>
      <dgm:spPr/>
      <dgm:t>
        <a:bodyPr/>
        <a:lstStyle/>
        <a:p>
          <a:endParaRPr lang="en-US"/>
        </a:p>
      </dgm:t>
    </dgm:pt>
    <dgm:pt modelId="{16126F83-5ADF-4FCB-86C7-3196E66A8964}">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Social Bookmarking</a:t>
          </a:r>
          <a:endParaRPr lang="en-US" dirty="0"/>
        </a:p>
      </dgm:t>
    </dgm:pt>
    <dgm:pt modelId="{C61B9146-53BF-43EB-BA6C-77D8EC7401BC}" type="parTrans" cxnId="{452C0BF5-C9AB-4DEB-B6F6-F25B103B0B08}">
      <dgm:prSet/>
      <dgm:spPr/>
      <dgm:t>
        <a:bodyPr/>
        <a:lstStyle/>
        <a:p>
          <a:endParaRPr lang="en-US"/>
        </a:p>
      </dgm:t>
    </dgm:pt>
    <dgm:pt modelId="{AF129CB9-B36E-440E-B71D-6444D7809AE5}" type="sibTrans" cxnId="{452C0BF5-C9AB-4DEB-B6F6-F25B103B0B08}">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8E2A832C-F5E9-4A8A-9B90-5C9212376385}" type="pres">
      <dgm:prSet presAssocID="{16126F83-5ADF-4FCB-86C7-3196E66A8964}" presName="boxAndChildren" presStyleCnt="0"/>
      <dgm:spPr/>
    </dgm:pt>
    <dgm:pt modelId="{624FDA19-9BE9-4D76-97BA-3A72CBFEEAAF}" type="pres">
      <dgm:prSet presAssocID="{16126F83-5ADF-4FCB-86C7-3196E66A8964}" presName="parentTextBox" presStyleLbl="node1" presStyleIdx="0" presStyleCnt="5"/>
      <dgm:spPr/>
      <dgm:t>
        <a:bodyPr/>
        <a:lstStyle/>
        <a:p>
          <a:endParaRPr lang="en-US"/>
        </a:p>
      </dgm:t>
    </dgm:pt>
    <dgm:pt modelId="{C7FCAE10-21D2-4F26-87B0-439C7032DB00}" type="pres">
      <dgm:prSet presAssocID="{AC3EF9FB-8705-4ECC-8B00-8B62317D7FF3}" presName="sp" presStyleCnt="0"/>
      <dgm:spPr/>
    </dgm:pt>
    <dgm:pt modelId="{1540C698-9201-4F87-85E4-6333E4C296D4}" type="pres">
      <dgm:prSet presAssocID="{6660B2A3-AA54-4CB6-87D3-12FEE4A03013}" presName="arrowAndChildren" presStyleCnt="0"/>
      <dgm:spPr/>
    </dgm:pt>
    <dgm:pt modelId="{6AF27691-D1F8-45FD-BD25-BB46719CDE11}" type="pres">
      <dgm:prSet presAssocID="{6660B2A3-AA54-4CB6-87D3-12FEE4A03013}" presName="parentTextArrow" presStyleLbl="node1" presStyleIdx="1" presStyleCnt="5"/>
      <dgm:spPr/>
      <dgm:t>
        <a:bodyPr/>
        <a:lstStyle/>
        <a:p>
          <a:endParaRPr lang="en-US"/>
        </a:p>
      </dgm:t>
    </dgm:pt>
    <dgm:pt modelId="{B3A7F34C-D535-4573-8F56-0957654793C5}" type="pres">
      <dgm:prSet presAssocID="{BE964F82-21BA-42F1-BB09-9716AAA118E8}" presName="sp" presStyleCnt="0"/>
      <dgm:spPr/>
    </dgm:pt>
    <dgm:pt modelId="{0661F012-E8B0-47AA-9C16-2BBF3F7401FC}" type="pres">
      <dgm:prSet presAssocID="{E66B3452-2B00-4190-B4A6-60027CFD4F53}" presName="arrowAndChildren" presStyleCnt="0"/>
      <dgm:spPr/>
    </dgm:pt>
    <dgm:pt modelId="{3EA62445-2862-4EDF-AB36-A727378BD669}" type="pres">
      <dgm:prSet presAssocID="{E66B3452-2B00-4190-B4A6-60027CFD4F53}" presName="parentTextArrow" presStyleLbl="node1" presStyleIdx="2" presStyleCnt="5"/>
      <dgm:spPr/>
      <dgm:t>
        <a:bodyPr/>
        <a:lstStyle/>
        <a:p>
          <a:endParaRPr lang="en-US"/>
        </a:p>
      </dgm:t>
    </dgm:pt>
    <dgm:pt modelId="{4D1A51AC-66FB-49D5-93CF-8438BDB23365}" type="pres">
      <dgm:prSet presAssocID="{E04E7E2C-2E47-4CB4-B326-B7A243512071}" presName="sp" presStyleCnt="0"/>
      <dgm:spPr/>
    </dgm:pt>
    <dgm:pt modelId="{69B2E8E4-64B3-4298-8D37-780C22A11C67}" type="pres">
      <dgm:prSet presAssocID="{AC87CEF5-54C5-4928-965D-F3A043EF22D2}" presName="arrowAndChildren" presStyleCnt="0"/>
      <dgm:spPr/>
    </dgm:pt>
    <dgm:pt modelId="{6338621B-F35C-4FBE-93AE-5B20BCB78E87}" type="pres">
      <dgm:prSet presAssocID="{AC87CEF5-54C5-4928-965D-F3A043EF22D2}" presName="parentTextArrow" presStyleLbl="node1" presStyleIdx="3" presStyleCnt="5"/>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827E5473-63EA-43AC-AF23-4BEE6CECBF42}" type="presOf" srcId="{16126F83-5ADF-4FCB-86C7-3196E66A8964}" destId="{624FDA19-9BE9-4D76-97BA-3A72CBFEEAAF}" srcOrd="0" destOrd="0" presId="urn:microsoft.com/office/officeart/2005/8/layout/process4"/>
    <dgm:cxn modelId="{FAC984E6-058C-4A61-964D-7516845F1D06}" srcId="{9E41FC3B-0967-43F2-95F5-3194B06BDF89}" destId="{AC87CEF5-54C5-4928-965D-F3A043EF22D2}" srcOrd="1" destOrd="0" parTransId="{70B62098-42B1-461B-AE48-2B3B7E47E939}" sibTransId="{E04E7E2C-2E47-4CB4-B326-B7A243512071}"/>
    <dgm:cxn modelId="{F246F5E5-762C-4BEC-87EE-FD0E5F1EF35B}" type="presOf" srcId="{6660B2A3-AA54-4CB6-87D3-12FEE4A03013}" destId="{6AF27691-D1F8-45FD-BD25-BB46719CDE11}" srcOrd="0" destOrd="0" presId="urn:microsoft.com/office/officeart/2005/8/layout/process4"/>
    <dgm:cxn modelId="{452C0BF5-C9AB-4DEB-B6F6-F25B103B0B08}" srcId="{9E41FC3B-0967-43F2-95F5-3194B06BDF89}" destId="{16126F83-5ADF-4FCB-86C7-3196E66A8964}" srcOrd="4" destOrd="0" parTransId="{C61B9146-53BF-43EB-BA6C-77D8EC7401BC}" sibTransId="{AF129CB9-B36E-440E-B71D-6444D7809AE5}"/>
    <dgm:cxn modelId="{112BADF4-3393-4CCF-AB08-355F6B989E94}" srcId="{9E41FC3B-0967-43F2-95F5-3194B06BDF89}" destId="{E66B3452-2B00-4190-B4A6-60027CFD4F53}" srcOrd="2" destOrd="0" parTransId="{D5C25B2F-7A8F-4C49-BCC8-BB7C7AD731B0}" sibTransId="{BE964F82-21BA-42F1-BB09-9716AAA118E8}"/>
    <dgm:cxn modelId="{D510FA8F-B540-4261-8D3B-217A71231072}" type="presOf" srcId="{E66B3452-2B00-4190-B4A6-60027CFD4F53}" destId="{3EA62445-2862-4EDF-AB36-A727378BD669}" srcOrd="0" destOrd="0" presId="urn:microsoft.com/office/officeart/2005/8/layout/process4"/>
    <dgm:cxn modelId="{4BC99041-B6EE-4923-B0FC-15FDA2F1076F}" type="presOf" srcId="{AC87CEF5-54C5-4928-965D-F3A043EF22D2}" destId="{6338621B-F35C-4FBE-93AE-5B20BCB78E87}"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A052A0-A27C-4C58-9811-C31472CBE209}" srcId="{9E41FC3B-0967-43F2-95F5-3194B06BDF89}" destId="{6660B2A3-AA54-4CB6-87D3-12FEE4A03013}" srcOrd="3" destOrd="0" parTransId="{6D558149-C197-462A-915E-120910B768D6}" sibTransId="{AC3EF9FB-8705-4ECC-8B00-8B62317D7FF3}"/>
    <dgm:cxn modelId="{8CFC9A1C-6EBD-43A0-93EB-871BBC469D32}" type="presOf" srcId="{9E41FC3B-0967-43F2-95F5-3194B06BDF89}" destId="{E7F16081-A528-4703-9F21-FF610635E9D2}" srcOrd="0" destOrd="0" presId="urn:microsoft.com/office/officeart/2005/8/layout/process4"/>
    <dgm:cxn modelId="{FFADF26B-F1F1-438B-899A-E82ACF6A5DA0}" type="presOf" srcId="{78B8E9D8-8E5C-4AB3-967B-0B80ABEB5A0D}" destId="{F31DBD4F-D68C-4EC2-814B-CD97EB7412D5}" srcOrd="0" destOrd="0" presId="urn:microsoft.com/office/officeart/2005/8/layout/process4"/>
    <dgm:cxn modelId="{D410D869-F09E-4844-B162-471F46C5C5B7}" type="presParOf" srcId="{E7F16081-A528-4703-9F21-FF610635E9D2}" destId="{8E2A832C-F5E9-4A8A-9B90-5C9212376385}" srcOrd="0" destOrd="0" presId="urn:microsoft.com/office/officeart/2005/8/layout/process4"/>
    <dgm:cxn modelId="{679723E4-B43D-49E8-8FC5-2AF312E51DA9}" type="presParOf" srcId="{8E2A832C-F5E9-4A8A-9B90-5C9212376385}" destId="{624FDA19-9BE9-4D76-97BA-3A72CBFEEAAF}" srcOrd="0" destOrd="0" presId="urn:microsoft.com/office/officeart/2005/8/layout/process4"/>
    <dgm:cxn modelId="{456ED7C2-D38E-4F67-B9A9-A731D3277890}" type="presParOf" srcId="{E7F16081-A528-4703-9F21-FF610635E9D2}" destId="{C7FCAE10-21D2-4F26-87B0-439C7032DB00}" srcOrd="1" destOrd="0" presId="urn:microsoft.com/office/officeart/2005/8/layout/process4"/>
    <dgm:cxn modelId="{FAB059E0-0B95-4148-AF53-2AF8D59B54D3}" type="presParOf" srcId="{E7F16081-A528-4703-9F21-FF610635E9D2}" destId="{1540C698-9201-4F87-85E4-6333E4C296D4}" srcOrd="2" destOrd="0" presId="urn:microsoft.com/office/officeart/2005/8/layout/process4"/>
    <dgm:cxn modelId="{E432CFBF-F6BD-4675-AC17-EC282AAC9551}" type="presParOf" srcId="{1540C698-9201-4F87-85E4-6333E4C296D4}" destId="{6AF27691-D1F8-45FD-BD25-BB46719CDE11}" srcOrd="0" destOrd="0" presId="urn:microsoft.com/office/officeart/2005/8/layout/process4"/>
    <dgm:cxn modelId="{8BC020EF-D30F-43C8-9747-A10AFF5BCB80}" type="presParOf" srcId="{E7F16081-A528-4703-9F21-FF610635E9D2}" destId="{B3A7F34C-D535-4573-8F56-0957654793C5}" srcOrd="3" destOrd="0" presId="urn:microsoft.com/office/officeart/2005/8/layout/process4"/>
    <dgm:cxn modelId="{F2C343F2-C83C-4AE3-A163-8C7AAC8B141D}" type="presParOf" srcId="{E7F16081-A528-4703-9F21-FF610635E9D2}" destId="{0661F012-E8B0-47AA-9C16-2BBF3F7401FC}" srcOrd="4" destOrd="0" presId="urn:microsoft.com/office/officeart/2005/8/layout/process4"/>
    <dgm:cxn modelId="{CBD5AF5E-7735-4FFB-B6E4-31C76405E340}" type="presParOf" srcId="{0661F012-E8B0-47AA-9C16-2BBF3F7401FC}" destId="{3EA62445-2862-4EDF-AB36-A727378BD669}" srcOrd="0" destOrd="0" presId="urn:microsoft.com/office/officeart/2005/8/layout/process4"/>
    <dgm:cxn modelId="{9CE81BAC-BFD7-4C6F-9E2A-DF344A35AC0F}" type="presParOf" srcId="{E7F16081-A528-4703-9F21-FF610635E9D2}" destId="{4D1A51AC-66FB-49D5-93CF-8438BDB23365}" srcOrd="5" destOrd="0" presId="urn:microsoft.com/office/officeart/2005/8/layout/process4"/>
    <dgm:cxn modelId="{1BFC2E3B-ADEF-4395-8623-9D2E71D399E1}" type="presParOf" srcId="{E7F16081-A528-4703-9F21-FF610635E9D2}" destId="{69B2E8E4-64B3-4298-8D37-780C22A11C67}" srcOrd="6" destOrd="0" presId="urn:microsoft.com/office/officeart/2005/8/layout/process4"/>
    <dgm:cxn modelId="{A5F4C095-D037-4471-BD76-AFAF98B65696}" type="presParOf" srcId="{69B2E8E4-64B3-4298-8D37-780C22A11C67}" destId="{6338621B-F35C-4FBE-93AE-5B20BCB78E87}" srcOrd="0" destOrd="0" presId="urn:microsoft.com/office/officeart/2005/8/layout/process4"/>
    <dgm:cxn modelId="{45FAB507-3DCF-4AF1-8626-82ED8549650E}" type="presParOf" srcId="{E7F16081-A528-4703-9F21-FF610635E9D2}" destId="{15B78FC6-2EE7-4FD8-B8D0-19E1BDF6352B}" srcOrd="7" destOrd="0" presId="urn:microsoft.com/office/officeart/2005/8/layout/process4"/>
    <dgm:cxn modelId="{481E3384-9F41-4F97-8B6A-B8B16E59699F}" type="presParOf" srcId="{E7F16081-A528-4703-9F21-FF610635E9D2}" destId="{D9A60825-30D7-4B57-86DC-5C3FF325FE1D}" srcOrd="8" destOrd="0" presId="urn:microsoft.com/office/officeart/2005/8/layout/process4"/>
    <dgm:cxn modelId="{0029351C-E212-455B-8C12-BCDC50848D21}"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932FCCC0-352A-4534-A238-415B71B0E79F}">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F17FC73C-9D5B-4652-B5FC-C158BD0DBF32}" type="parTrans" cxnId="{7E655D3A-503D-4216-85CE-6B7DB795E3E1}">
      <dgm:prSet/>
      <dgm:spPr/>
      <dgm:t>
        <a:bodyPr/>
        <a:lstStyle/>
        <a:p>
          <a:endParaRPr lang="en-US"/>
        </a:p>
      </dgm:t>
    </dgm:pt>
    <dgm:pt modelId="{7158EAD1-645C-48CC-AB3D-D63A043C1114}" type="sibTrans" cxnId="{7E655D3A-503D-4216-85CE-6B7DB795E3E1}">
      <dgm:prSet/>
      <dgm:spPr/>
      <dgm:t>
        <a:bodyPr/>
        <a:lstStyle/>
        <a:p>
          <a:endParaRPr lang="en-US"/>
        </a:p>
      </dgm:t>
    </dgm:pt>
    <dgm:pt modelId="{ECB368BE-7C63-467F-917C-4191CD918A6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6467CAE9-623B-47BB-B1CE-8251B01AD039}" type="parTrans" cxnId="{82D21381-8F78-4210-863D-6910C029A1FC}">
      <dgm:prSet/>
      <dgm:spPr/>
      <dgm:t>
        <a:bodyPr/>
        <a:lstStyle/>
        <a:p>
          <a:endParaRPr lang="en-US"/>
        </a:p>
      </dgm:t>
    </dgm:pt>
    <dgm:pt modelId="{4807E355-116C-4BAC-A68A-BFB24BF62528}" type="sibTrans" cxnId="{82D21381-8F78-4210-863D-6910C029A1FC}">
      <dgm:prSet/>
      <dgm:spPr/>
      <dgm:t>
        <a:bodyPr/>
        <a:lstStyle/>
        <a:p>
          <a:endParaRPr lang="en-US"/>
        </a:p>
      </dgm:t>
    </dgm:pt>
    <dgm:pt modelId="{A19309CB-3B67-42AE-B53E-A7EDADAD80A2}">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7C57F000-A5BE-45B3-8C2F-D76C4190A07A}" type="parTrans" cxnId="{2C6E3A75-88D8-4F7A-AC71-C4E74D851439}">
      <dgm:prSet/>
      <dgm:spPr/>
      <dgm:t>
        <a:bodyPr/>
        <a:lstStyle/>
        <a:p>
          <a:endParaRPr lang="en-US"/>
        </a:p>
      </dgm:t>
    </dgm:pt>
    <dgm:pt modelId="{321238B1-E527-45BA-AACF-4E9B36F53C60}" type="sibTrans" cxnId="{2C6E3A75-88D8-4F7A-AC71-C4E74D851439}">
      <dgm:prSet/>
      <dgm:spPr/>
      <dgm:t>
        <a:bodyPr/>
        <a:lstStyle/>
        <a:p>
          <a:endParaRPr lang="en-US"/>
        </a:p>
      </dgm:t>
    </dgm:pt>
    <dgm:pt modelId="{A401869F-2A57-4FFD-86B9-19A8DC245BAC}">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DF75535D-E16C-4134-A59C-8C9C2D30DEBA}" type="parTrans" cxnId="{BB37019E-E561-4EC2-87E5-6FD43431277B}">
      <dgm:prSet/>
      <dgm:spPr/>
      <dgm:t>
        <a:bodyPr/>
        <a:lstStyle/>
        <a:p>
          <a:endParaRPr lang="en-US"/>
        </a:p>
      </dgm:t>
    </dgm:pt>
    <dgm:pt modelId="{8D663F19-B167-48C4-8CD1-EAA9CC2A036C}" type="sibTrans" cxnId="{BB37019E-E561-4EC2-87E5-6FD43431277B}">
      <dgm:prSet/>
      <dgm:spPr/>
      <dgm:t>
        <a:bodyPr/>
        <a:lstStyle/>
        <a:p>
          <a:endParaRPr lang="en-US"/>
        </a:p>
      </dgm:t>
    </dgm:pt>
    <dgm:pt modelId="{AD1B1897-13DD-48CC-BAB2-36B4B3A3A3F2}">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0E38F6E2-6484-4DAE-9A4B-EABCD5323AB9}" type="parTrans" cxnId="{099A00CB-BFB9-4DA2-9D6B-0A56E0ECA627}">
      <dgm:prSet/>
      <dgm:spPr/>
      <dgm:t>
        <a:bodyPr/>
        <a:lstStyle/>
        <a:p>
          <a:endParaRPr lang="en-US"/>
        </a:p>
      </dgm:t>
    </dgm:pt>
    <dgm:pt modelId="{723FD4D4-724B-4B25-821D-5DBB1CC1F23F}" type="sibTrans" cxnId="{099A00CB-BFB9-4DA2-9D6B-0A56E0ECA627}">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A1A5613B-54C0-4EB2-9508-6786A413FA98}" type="pres">
      <dgm:prSet presAssocID="{AD1B1897-13DD-48CC-BAB2-36B4B3A3A3F2}" presName="boxAndChildren" presStyleCnt="0"/>
      <dgm:spPr/>
    </dgm:pt>
    <dgm:pt modelId="{55524EA7-4E53-4C0F-97AB-1C895B5584FE}" type="pres">
      <dgm:prSet presAssocID="{AD1B1897-13DD-48CC-BAB2-36B4B3A3A3F2}" presName="parentTextBox" presStyleLbl="node1" presStyleIdx="0" presStyleCnt="5"/>
      <dgm:spPr/>
      <dgm:t>
        <a:bodyPr/>
        <a:lstStyle/>
        <a:p>
          <a:endParaRPr lang="en-US"/>
        </a:p>
      </dgm:t>
    </dgm:pt>
    <dgm:pt modelId="{9FFBBD99-D8D0-450E-AE55-E7BAEFDD840B}" type="pres">
      <dgm:prSet presAssocID="{8D663F19-B167-48C4-8CD1-EAA9CC2A036C}" presName="sp" presStyleCnt="0"/>
      <dgm:spPr/>
    </dgm:pt>
    <dgm:pt modelId="{9F34C396-7749-4CE1-8A96-715888EDFEC6}" type="pres">
      <dgm:prSet presAssocID="{A401869F-2A57-4FFD-86B9-19A8DC245BAC}" presName="arrowAndChildren" presStyleCnt="0"/>
      <dgm:spPr/>
    </dgm:pt>
    <dgm:pt modelId="{3D459A7D-6483-4E9D-9C4E-2C80153F6F91}" type="pres">
      <dgm:prSet presAssocID="{A401869F-2A57-4FFD-86B9-19A8DC245BAC}" presName="parentTextArrow" presStyleLbl="node1" presStyleIdx="1" presStyleCnt="5"/>
      <dgm:spPr/>
      <dgm:t>
        <a:bodyPr/>
        <a:lstStyle/>
        <a:p>
          <a:endParaRPr lang="en-US"/>
        </a:p>
      </dgm:t>
    </dgm:pt>
    <dgm:pt modelId="{A241BB5B-CA6F-4878-AC17-F2D01C0B75E7}" type="pres">
      <dgm:prSet presAssocID="{321238B1-E527-45BA-AACF-4E9B36F53C60}" presName="sp" presStyleCnt="0"/>
      <dgm:spPr/>
    </dgm:pt>
    <dgm:pt modelId="{21536079-BB46-41EE-88C9-F795EAEBCA77}" type="pres">
      <dgm:prSet presAssocID="{A19309CB-3B67-42AE-B53E-A7EDADAD80A2}" presName="arrowAndChildren" presStyleCnt="0"/>
      <dgm:spPr/>
    </dgm:pt>
    <dgm:pt modelId="{7AA5C045-3BB4-4C3D-94F9-7CA4793D8D71}" type="pres">
      <dgm:prSet presAssocID="{A19309CB-3B67-42AE-B53E-A7EDADAD80A2}" presName="parentTextArrow" presStyleLbl="node1" presStyleIdx="2" presStyleCnt="5"/>
      <dgm:spPr/>
      <dgm:t>
        <a:bodyPr/>
        <a:lstStyle/>
        <a:p>
          <a:endParaRPr lang="en-US"/>
        </a:p>
      </dgm:t>
    </dgm:pt>
    <dgm:pt modelId="{05D8EFD3-F41D-4361-87F3-B48E1E9DED27}" type="pres">
      <dgm:prSet presAssocID="{4807E355-116C-4BAC-A68A-BFB24BF62528}" presName="sp" presStyleCnt="0"/>
      <dgm:spPr/>
    </dgm:pt>
    <dgm:pt modelId="{3A712FB2-A085-4AB0-B241-E29D59FCC2B7}" type="pres">
      <dgm:prSet presAssocID="{ECB368BE-7C63-467F-917C-4191CD918A68}" presName="arrowAndChildren" presStyleCnt="0"/>
      <dgm:spPr/>
    </dgm:pt>
    <dgm:pt modelId="{8F1150A6-2FD6-463F-8B11-901AF077A73B}" type="pres">
      <dgm:prSet presAssocID="{ECB368BE-7C63-467F-917C-4191CD918A68}" presName="parentTextArrow" presStyleLbl="node1" presStyleIdx="3" presStyleCnt="5"/>
      <dgm:spPr/>
      <dgm:t>
        <a:bodyPr/>
        <a:lstStyle/>
        <a:p>
          <a:endParaRPr lang="en-US"/>
        </a:p>
      </dgm:t>
    </dgm:pt>
    <dgm:pt modelId="{2EE997F8-9B7C-4999-8951-6A2659DB009C}" type="pres">
      <dgm:prSet presAssocID="{7158EAD1-645C-48CC-AB3D-D63A043C1114}" presName="sp" presStyleCnt="0"/>
      <dgm:spPr/>
    </dgm:pt>
    <dgm:pt modelId="{5B4BF28E-A432-4766-8CE6-BBC32F72B72A}" type="pres">
      <dgm:prSet presAssocID="{932FCCC0-352A-4534-A238-415B71B0E79F}" presName="arrowAndChildren" presStyleCnt="0"/>
      <dgm:spPr/>
    </dgm:pt>
    <dgm:pt modelId="{179485B4-CB6B-4B31-A11F-477F88B11694}" type="pres">
      <dgm:prSet presAssocID="{932FCCC0-352A-4534-A238-415B71B0E79F}" presName="parentTextArrow" presStyleLbl="node1" presStyleIdx="4" presStyleCnt="5" custLinFactNeighborY="2651"/>
      <dgm:spPr/>
      <dgm:t>
        <a:bodyPr/>
        <a:lstStyle/>
        <a:p>
          <a:endParaRPr lang="en-US"/>
        </a:p>
      </dgm:t>
    </dgm:pt>
  </dgm:ptLst>
  <dgm:cxnLst>
    <dgm:cxn modelId="{2C6E3A75-88D8-4F7A-AC71-C4E74D851439}" srcId="{9E41FC3B-0967-43F2-95F5-3194B06BDF89}" destId="{A19309CB-3B67-42AE-B53E-A7EDADAD80A2}" srcOrd="2" destOrd="0" parTransId="{7C57F000-A5BE-45B3-8C2F-D76C4190A07A}" sibTransId="{321238B1-E527-45BA-AACF-4E9B36F53C60}"/>
    <dgm:cxn modelId="{3B641D8D-0443-4E14-87D2-B71B117FE6B4}" type="presOf" srcId="{A401869F-2A57-4FFD-86B9-19A8DC245BAC}" destId="{3D459A7D-6483-4E9D-9C4E-2C80153F6F91}" srcOrd="0" destOrd="0" presId="urn:microsoft.com/office/officeart/2005/8/layout/process4"/>
    <dgm:cxn modelId="{85749057-7CF4-402D-9630-DA0496C4EC2B}" type="presOf" srcId="{A19309CB-3B67-42AE-B53E-A7EDADAD80A2}" destId="{7AA5C045-3BB4-4C3D-94F9-7CA4793D8D71}" srcOrd="0" destOrd="0" presId="urn:microsoft.com/office/officeart/2005/8/layout/process4"/>
    <dgm:cxn modelId="{099A00CB-BFB9-4DA2-9D6B-0A56E0ECA627}" srcId="{9E41FC3B-0967-43F2-95F5-3194B06BDF89}" destId="{AD1B1897-13DD-48CC-BAB2-36B4B3A3A3F2}" srcOrd="4" destOrd="0" parTransId="{0E38F6E2-6484-4DAE-9A4B-EABCD5323AB9}" sibTransId="{723FD4D4-724B-4B25-821D-5DBB1CC1F23F}"/>
    <dgm:cxn modelId="{82D21381-8F78-4210-863D-6910C029A1FC}" srcId="{9E41FC3B-0967-43F2-95F5-3194B06BDF89}" destId="{ECB368BE-7C63-467F-917C-4191CD918A68}" srcOrd="1" destOrd="0" parTransId="{6467CAE9-623B-47BB-B1CE-8251B01AD039}" sibTransId="{4807E355-116C-4BAC-A68A-BFB24BF62528}"/>
    <dgm:cxn modelId="{87A1C8D4-5362-495E-9EB4-02C0897841B4}" type="presOf" srcId="{AD1B1897-13DD-48CC-BAB2-36B4B3A3A3F2}" destId="{55524EA7-4E53-4C0F-97AB-1C895B5584FE}" srcOrd="0" destOrd="0" presId="urn:microsoft.com/office/officeart/2005/8/layout/process4"/>
    <dgm:cxn modelId="{398917F7-1918-493A-BE38-2FCFBE9CA32D}" type="presOf" srcId="{ECB368BE-7C63-467F-917C-4191CD918A68}" destId="{8F1150A6-2FD6-463F-8B11-901AF077A73B}" srcOrd="0" destOrd="0" presId="urn:microsoft.com/office/officeart/2005/8/layout/process4"/>
    <dgm:cxn modelId="{BA896D79-F698-48EA-ACC9-00BBAB978F20}" type="presOf" srcId="{9E41FC3B-0967-43F2-95F5-3194B06BDF89}" destId="{E7F16081-A528-4703-9F21-FF610635E9D2}" srcOrd="0" destOrd="0" presId="urn:microsoft.com/office/officeart/2005/8/layout/process4"/>
    <dgm:cxn modelId="{9C6C4860-581E-4790-9256-957F77E035FF}" type="presOf" srcId="{932FCCC0-352A-4534-A238-415B71B0E79F}" destId="{179485B4-CB6B-4B31-A11F-477F88B11694}" srcOrd="0" destOrd="0" presId="urn:microsoft.com/office/officeart/2005/8/layout/process4"/>
    <dgm:cxn modelId="{BB37019E-E561-4EC2-87E5-6FD43431277B}" srcId="{9E41FC3B-0967-43F2-95F5-3194B06BDF89}" destId="{A401869F-2A57-4FFD-86B9-19A8DC245BAC}" srcOrd="3" destOrd="0" parTransId="{DF75535D-E16C-4134-A59C-8C9C2D30DEBA}" sibTransId="{8D663F19-B167-48C4-8CD1-EAA9CC2A036C}"/>
    <dgm:cxn modelId="{7E655D3A-503D-4216-85CE-6B7DB795E3E1}" srcId="{9E41FC3B-0967-43F2-95F5-3194B06BDF89}" destId="{932FCCC0-352A-4534-A238-415B71B0E79F}" srcOrd="0" destOrd="0" parTransId="{F17FC73C-9D5B-4652-B5FC-C158BD0DBF32}" sibTransId="{7158EAD1-645C-48CC-AB3D-D63A043C1114}"/>
    <dgm:cxn modelId="{5758C623-CC17-4517-88CC-441E2006370B}" type="presParOf" srcId="{E7F16081-A528-4703-9F21-FF610635E9D2}" destId="{A1A5613B-54C0-4EB2-9508-6786A413FA98}" srcOrd="0" destOrd="0" presId="urn:microsoft.com/office/officeart/2005/8/layout/process4"/>
    <dgm:cxn modelId="{31A4FACE-865B-46B9-BCF9-C5B514EC8D10}" type="presParOf" srcId="{A1A5613B-54C0-4EB2-9508-6786A413FA98}" destId="{55524EA7-4E53-4C0F-97AB-1C895B5584FE}" srcOrd="0" destOrd="0" presId="urn:microsoft.com/office/officeart/2005/8/layout/process4"/>
    <dgm:cxn modelId="{8909E984-15AE-4539-B277-90A5CF19B1F9}" type="presParOf" srcId="{E7F16081-A528-4703-9F21-FF610635E9D2}" destId="{9FFBBD99-D8D0-450E-AE55-E7BAEFDD840B}" srcOrd="1" destOrd="0" presId="urn:microsoft.com/office/officeart/2005/8/layout/process4"/>
    <dgm:cxn modelId="{0FABF44A-436C-4AFD-8F46-8BC1FDADF269}" type="presParOf" srcId="{E7F16081-A528-4703-9F21-FF610635E9D2}" destId="{9F34C396-7749-4CE1-8A96-715888EDFEC6}" srcOrd="2" destOrd="0" presId="urn:microsoft.com/office/officeart/2005/8/layout/process4"/>
    <dgm:cxn modelId="{69FE4C9C-E4A3-461A-9F21-37CE05DFDD88}" type="presParOf" srcId="{9F34C396-7749-4CE1-8A96-715888EDFEC6}" destId="{3D459A7D-6483-4E9D-9C4E-2C80153F6F91}" srcOrd="0" destOrd="0" presId="urn:microsoft.com/office/officeart/2005/8/layout/process4"/>
    <dgm:cxn modelId="{569E917C-2C28-4AC0-B9F7-3FC0CD083AB8}" type="presParOf" srcId="{E7F16081-A528-4703-9F21-FF610635E9D2}" destId="{A241BB5B-CA6F-4878-AC17-F2D01C0B75E7}" srcOrd="3" destOrd="0" presId="urn:microsoft.com/office/officeart/2005/8/layout/process4"/>
    <dgm:cxn modelId="{E09FCC37-E383-4204-A897-DA17F3FC9581}" type="presParOf" srcId="{E7F16081-A528-4703-9F21-FF610635E9D2}" destId="{21536079-BB46-41EE-88C9-F795EAEBCA77}" srcOrd="4" destOrd="0" presId="urn:microsoft.com/office/officeart/2005/8/layout/process4"/>
    <dgm:cxn modelId="{78F4D234-64C6-48B1-A97E-CE50EC79CE62}" type="presParOf" srcId="{21536079-BB46-41EE-88C9-F795EAEBCA77}" destId="{7AA5C045-3BB4-4C3D-94F9-7CA4793D8D71}" srcOrd="0" destOrd="0" presId="urn:microsoft.com/office/officeart/2005/8/layout/process4"/>
    <dgm:cxn modelId="{9771ED6E-42FC-4AB3-B2E7-CC44268E37BD}" type="presParOf" srcId="{E7F16081-A528-4703-9F21-FF610635E9D2}" destId="{05D8EFD3-F41D-4361-87F3-B48E1E9DED27}" srcOrd="5" destOrd="0" presId="urn:microsoft.com/office/officeart/2005/8/layout/process4"/>
    <dgm:cxn modelId="{75018456-EA59-428E-A4F0-C30399F9578E}" type="presParOf" srcId="{E7F16081-A528-4703-9F21-FF610635E9D2}" destId="{3A712FB2-A085-4AB0-B241-E29D59FCC2B7}" srcOrd="6" destOrd="0" presId="urn:microsoft.com/office/officeart/2005/8/layout/process4"/>
    <dgm:cxn modelId="{0E46FC2B-F0C9-40D8-AA6B-D29C3C2BDD02}" type="presParOf" srcId="{3A712FB2-A085-4AB0-B241-E29D59FCC2B7}" destId="{8F1150A6-2FD6-463F-8B11-901AF077A73B}" srcOrd="0" destOrd="0" presId="urn:microsoft.com/office/officeart/2005/8/layout/process4"/>
    <dgm:cxn modelId="{AF484A82-B310-4390-8715-263B2954B24A}" type="presParOf" srcId="{E7F16081-A528-4703-9F21-FF610635E9D2}" destId="{2EE997F8-9B7C-4999-8951-6A2659DB009C}" srcOrd="7" destOrd="0" presId="urn:microsoft.com/office/officeart/2005/8/layout/process4"/>
    <dgm:cxn modelId="{C0D3B4B8-20EA-4C60-BAF3-17DB2C9DE1AC}" type="presParOf" srcId="{E7F16081-A528-4703-9F21-FF610635E9D2}" destId="{5B4BF28E-A432-4766-8CE6-BBC32F72B72A}" srcOrd="8" destOrd="0" presId="urn:microsoft.com/office/officeart/2005/8/layout/process4"/>
    <dgm:cxn modelId="{091B2DB3-1BFA-410B-8D20-EC103EABBE20}" type="presParOf" srcId="{5B4BF28E-A432-4766-8CE6-BBC32F72B72A}" destId="{179485B4-CB6B-4B31-A11F-477F88B1169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E727C-EAF1-4F1B-A9BE-D333309D5EC3}">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Social Bookmarking</a:t>
          </a:r>
          <a:endParaRPr lang="en-US" sz="1500" kern="1200" dirty="0"/>
        </a:p>
      </dsp:txBody>
      <dsp:txXfrm>
        <a:off x="0" y="2666245"/>
        <a:ext cx="2057400" cy="437419"/>
      </dsp:txXfrm>
    </dsp:sp>
    <dsp:sp modelId="{3846B6CA-844B-46A1-A385-0D80137FD53A}">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Paid Live Directories</a:t>
          </a:r>
          <a:endParaRPr lang="en-US" sz="1500" kern="1200" dirty="0"/>
        </a:p>
      </dsp:txBody>
      <dsp:txXfrm rot="10800000">
        <a:off x="0" y="2000055"/>
        <a:ext cx="2057400" cy="437133"/>
      </dsp:txXfrm>
    </dsp:sp>
    <dsp:sp modelId="{0210602A-829E-4AC0-8A60-794F09DA939D}">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Free Live Directories</a:t>
          </a:r>
          <a:endParaRPr lang="en-US" sz="1500" kern="1200" dirty="0"/>
        </a:p>
      </dsp:txBody>
      <dsp:txXfrm rot="10800000">
        <a:off x="0" y="1333865"/>
        <a:ext cx="2057400" cy="437133"/>
      </dsp:txXfrm>
    </dsp:sp>
    <dsp:sp modelId="{0A7A8E3D-A784-467A-995D-EC2211779500}">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Live Directories</a:t>
          </a:r>
          <a:endParaRPr lang="en-US" sz="1500" kern="1200" dirty="0"/>
        </a:p>
      </dsp:txBody>
      <dsp:txXfrm rot="10800000">
        <a:off x="0" y="667674"/>
        <a:ext cx="2057400" cy="437133"/>
      </dsp:txXfrm>
    </dsp:sp>
    <dsp:sp modelId="{8A572C6B-FFE0-4643-A350-952C2174DB72}">
      <dsp:nvSpPr>
        <dsp:cNvPr id="0" name=""/>
        <dsp:cNvSpPr/>
      </dsp:nvSpPr>
      <dsp:spPr>
        <a:xfrm rot="10800000">
          <a:off x="0" y="19318"/>
          <a:ext cx="2057400" cy="672751"/>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5 Review</a:t>
          </a:r>
          <a:endParaRPr lang="en-US" sz="1500" kern="1200" dirty="0"/>
        </a:p>
      </dsp:txBody>
      <dsp:txXfrm rot="10800000">
        <a:off x="0" y="19318"/>
        <a:ext cx="2057400" cy="4371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Social Bookmarking</a:t>
          </a:r>
          <a:endParaRPr lang="en-US" sz="1500" kern="1200" dirty="0"/>
        </a:p>
      </dsp:txBody>
      <dsp:txXfrm>
        <a:off x="0" y="2666245"/>
        <a:ext cx="2057400" cy="437419"/>
      </dsp:txXfrm>
    </dsp:sp>
    <dsp:sp modelId="{77024F5A-A281-410C-A531-DDDD1B3324FD}">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Paid Live Directories</a:t>
          </a:r>
          <a:endParaRPr lang="en-US" sz="1500" kern="1200" dirty="0"/>
        </a:p>
      </dsp:txBody>
      <dsp:txXfrm rot="10800000">
        <a:off x="0" y="2000055"/>
        <a:ext cx="2057400" cy="437133"/>
      </dsp:txXfrm>
    </dsp:sp>
    <dsp:sp modelId="{144073C9-F567-446F-9CD9-700A4D93A69B}">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Free Live Directories</a:t>
          </a:r>
          <a:endParaRPr lang="en-US" sz="1500" kern="1200" dirty="0"/>
        </a:p>
      </dsp:txBody>
      <dsp:txXfrm rot="10800000">
        <a:off x="0" y="1333865"/>
        <a:ext cx="2057400" cy="437133"/>
      </dsp:txXfrm>
    </dsp:sp>
    <dsp:sp modelId="{EE82EBC4-27CF-4E5B-89DD-BB6242F95A0A}">
      <dsp:nvSpPr>
        <dsp:cNvPr id="0" name=""/>
        <dsp:cNvSpPr/>
      </dsp:nvSpPr>
      <dsp:spPr>
        <a:xfrm rot="10800000">
          <a:off x="0" y="667674"/>
          <a:ext cx="2057400" cy="672751"/>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Live Directories</a:t>
          </a:r>
          <a:endParaRPr lang="en-US" sz="1500" kern="1200" dirty="0"/>
        </a:p>
      </dsp:txBody>
      <dsp:txXfrm rot="10800000">
        <a:off x="0" y="667674"/>
        <a:ext cx="2057400" cy="437133"/>
      </dsp:txXfrm>
    </dsp:sp>
    <dsp:sp modelId="{C370641A-EC67-429A-807E-B36787FD05F3}">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5 Review</a:t>
          </a:r>
          <a:endParaRPr lang="en-US" sz="1500" kern="1200" dirty="0"/>
        </a:p>
      </dsp:txBody>
      <dsp:txXfrm rot="10800000">
        <a:off x="0" y="19318"/>
        <a:ext cx="2057400" cy="4371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4EF72-165E-4811-AC44-D3DFF5806AC6}">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Social Bookmarking</a:t>
          </a:r>
          <a:endParaRPr lang="en-US" sz="1500" kern="1200" dirty="0"/>
        </a:p>
      </dsp:txBody>
      <dsp:txXfrm>
        <a:off x="0" y="2666245"/>
        <a:ext cx="2057400" cy="437419"/>
      </dsp:txXfrm>
    </dsp:sp>
    <dsp:sp modelId="{63C73FFF-E3A0-42B7-8EF6-AE924415D4C1}">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Paid Live Directories</a:t>
          </a:r>
          <a:endParaRPr lang="en-US" sz="1500" kern="1200" dirty="0"/>
        </a:p>
      </dsp:txBody>
      <dsp:txXfrm rot="10800000">
        <a:off x="0" y="2000055"/>
        <a:ext cx="2057400" cy="437133"/>
      </dsp:txXfrm>
    </dsp:sp>
    <dsp:sp modelId="{D50D0791-3B53-42C9-940B-8937044F2A7F}">
      <dsp:nvSpPr>
        <dsp:cNvPr id="0" name=""/>
        <dsp:cNvSpPr/>
      </dsp:nvSpPr>
      <dsp:spPr>
        <a:xfrm rot="10800000">
          <a:off x="0" y="1333865"/>
          <a:ext cx="2057400" cy="672751"/>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Free Live Directories</a:t>
          </a:r>
          <a:endParaRPr lang="en-US" sz="1500" kern="1200" dirty="0"/>
        </a:p>
      </dsp:txBody>
      <dsp:txXfrm rot="10800000">
        <a:off x="0" y="1333865"/>
        <a:ext cx="2057400" cy="437133"/>
      </dsp:txXfrm>
    </dsp:sp>
    <dsp:sp modelId="{7D3C0EFF-D757-48D9-BD6B-65365D24C270}">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Live Directories</a:t>
          </a:r>
          <a:endParaRPr lang="en-US" sz="1500" kern="1200" dirty="0"/>
        </a:p>
      </dsp:txBody>
      <dsp:txXfrm rot="10800000">
        <a:off x="0" y="667674"/>
        <a:ext cx="2057400" cy="437133"/>
      </dsp:txXfrm>
    </dsp:sp>
    <dsp:sp modelId="{339856C9-E152-4119-AFBC-911BF0A3B65F}">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5 Review</a:t>
          </a:r>
          <a:endParaRPr lang="en-US" sz="1500" kern="1200" dirty="0"/>
        </a:p>
      </dsp:txBody>
      <dsp:txXfrm rot="10800000">
        <a:off x="0" y="19318"/>
        <a:ext cx="2057400" cy="4371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336D6-884E-440B-8F8E-2BABF8994C29}">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Social Bookmarking</a:t>
          </a:r>
          <a:endParaRPr lang="en-US" sz="1500" kern="1200" dirty="0"/>
        </a:p>
      </dsp:txBody>
      <dsp:txXfrm>
        <a:off x="0" y="2666245"/>
        <a:ext cx="2057400" cy="437419"/>
      </dsp:txXfrm>
    </dsp:sp>
    <dsp:sp modelId="{F4DECEAB-AB40-4C46-A543-E8E73467C0AE}">
      <dsp:nvSpPr>
        <dsp:cNvPr id="0" name=""/>
        <dsp:cNvSpPr/>
      </dsp:nvSpPr>
      <dsp:spPr>
        <a:xfrm rot="10800000">
          <a:off x="0" y="2000055"/>
          <a:ext cx="2057400" cy="672751"/>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Paid Live Directories</a:t>
          </a:r>
          <a:endParaRPr lang="en-US" sz="1500" kern="1200" dirty="0"/>
        </a:p>
      </dsp:txBody>
      <dsp:txXfrm rot="10800000">
        <a:off x="0" y="2000055"/>
        <a:ext cx="2057400" cy="437133"/>
      </dsp:txXfrm>
    </dsp:sp>
    <dsp:sp modelId="{284DAF1A-7E3D-4D69-9D00-8F52D74716D5}">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Free Live Directories</a:t>
          </a:r>
          <a:endParaRPr lang="en-US" sz="1500" kern="1200" dirty="0"/>
        </a:p>
      </dsp:txBody>
      <dsp:txXfrm rot="10800000">
        <a:off x="0" y="1333865"/>
        <a:ext cx="2057400" cy="437133"/>
      </dsp:txXfrm>
    </dsp:sp>
    <dsp:sp modelId="{92DBC8EC-EDB9-4234-8280-AA27AC40F87D}">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Live Directories</a:t>
          </a:r>
          <a:endParaRPr lang="en-US" sz="1500" kern="1200" dirty="0"/>
        </a:p>
      </dsp:txBody>
      <dsp:txXfrm rot="10800000">
        <a:off x="0" y="667674"/>
        <a:ext cx="2057400" cy="437133"/>
      </dsp:txXfrm>
    </dsp:sp>
    <dsp:sp modelId="{F02EB8FD-9909-4438-AC59-F7B59845D3B1}">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5 Review</a:t>
          </a:r>
          <a:endParaRPr lang="en-US" sz="1500" kern="1200" dirty="0"/>
        </a:p>
      </dsp:txBody>
      <dsp:txXfrm rot="10800000">
        <a:off x="0" y="19318"/>
        <a:ext cx="2057400" cy="4371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FDA19-9BE9-4D76-97BA-3A72CBFEEAAF}">
      <dsp:nvSpPr>
        <dsp:cNvPr id="0" name=""/>
        <dsp:cNvSpPr/>
      </dsp:nvSpPr>
      <dsp:spPr>
        <a:xfrm>
          <a:off x="0" y="2666245"/>
          <a:ext cx="2057400" cy="437419"/>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Social Bookmarking</a:t>
          </a:r>
          <a:endParaRPr lang="en-US" sz="1500" kern="1200" dirty="0"/>
        </a:p>
      </dsp:txBody>
      <dsp:txXfrm>
        <a:off x="0" y="2666245"/>
        <a:ext cx="2057400" cy="437419"/>
      </dsp:txXfrm>
    </dsp:sp>
    <dsp:sp modelId="{6AF27691-D1F8-45FD-BD25-BB46719CDE11}">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Paid Live Directories</a:t>
          </a:r>
          <a:endParaRPr lang="en-US" sz="1500" kern="1200" dirty="0"/>
        </a:p>
      </dsp:txBody>
      <dsp:txXfrm rot="10800000">
        <a:off x="0" y="2000055"/>
        <a:ext cx="2057400" cy="437133"/>
      </dsp:txXfrm>
    </dsp:sp>
    <dsp:sp modelId="{3EA62445-2862-4EDF-AB36-A727378BD669}">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Free Live Directories</a:t>
          </a:r>
          <a:endParaRPr lang="en-US" sz="1500" kern="1200" dirty="0"/>
        </a:p>
      </dsp:txBody>
      <dsp:txXfrm rot="10800000">
        <a:off x="0" y="1333865"/>
        <a:ext cx="2057400" cy="437133"/>
      </dsp:txXfrm>
    </dsp:sp>
    <dsp:sp modelId="{6338621B-F35C-4FBE-93AE-5B20BCB78E87}">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Live Directories</a:t>
          </a:r>
          <a:endParaRPr lang="en-US" sz="1500" kern="1200" dirty="0"/>
        </a:p>
      </dsp:txBody>
      <dsp:txXfrm rot="10800000">
        <a:off x="0" y="667674"/>
        <a:ext cx="2057400" cy="437133"/>
      </dsp:txXfrm>
    </dsp:sp>
    <dsp:sp modelId="{F31DBD4F-D68C-4EC2-814B-CD97EB7412D5}">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5 Review</a:t>
          </a:r>
          <a:endParaRPr lang="en-US" sz="1500" kern="1200" dirty="0"/>
        </a:p>
      </dsp:txBody>
      <dsp:txXfrm rot="10800000">
        <a:off x="0" y="19318"/>
        <a:ext cx="2057400" cy="4371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24EA7-4E53-4C0F-97AB-1C895B5584FE}">
      <dsp:nvSpPr>
        <dsp:cNvPr id="0" name=""/>
        <dsp:cNvSpPr/>
      </dsp:nvSpPr>
      <dsp:spPr>
        <a:xfrm>
          <a:off x="0" y="2666245"/>
          <a:ext cx="2057400" cy="437419"/>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Social Bookmarking</a:t>
          </a:r>
          <a:endParaRPr lang="en-US" sz="1500" kern="1200" dirty="0"/>
        </a:p>
      </dsp:txBody>
      <dsp:txXfrm>
        <a:off x="0" y="2666245"/>
        <a:ext cx="2057400" cy="437419"/>
      </dsp:txXfrm>
    </dsp:sp>
    <dsp:sp modelId="{3D459A7D-6483-4E9D-9C4E-2C80153F6F91}">
      <dsp:nvSpPr>
        <dsp:cNvPr id="0" name=""/>
        <dsp:cNvSpPr/>
      </dsp:nvSpPr>
      <dsp:spPr>
        <a:xfrm rot="10800000">
          <a:off x="0" y="200005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Paid Live Directories</a:t>
          </a:r>
          <a:endParaRPr lang="en-US" sz="1500" kern="1200" dirty="0"/>
        </a:p>
      </dsp:txBody>
      <dsp:txXfrm rot="10800000">
        <a:off x="0" y="2000055"/>
        <a:ext cx="2057400" cy="437133"/>
      </dsp:txXfrm>
    </dsp:sp>
    <dsp:sp modelId="{7AA5C045-3BB4-4C3D-94F9-7CA4793D8D71}">
      <dsp:nvSpPr>
        <dsp:cNvPr id="0" name=""/>
        <dsp:cNvSpPr/>
      </dsp:nvSpPr>
      <dsp:spPr>
        <a:xfrm rot="10800000">
          <a:off x="0" y="1333865"/>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Free Live Directories</a:t>
          </a:r>
          <a:endParaRPr lang="en-US" sz="1500" kern="1200" dirty="0"/>
        </a:p>
      </dsp:txBody>
      <dsp:txXfrm rot="10800000">
        <a:off x="0" y="1333865"/>
        <a:ext cx="2057400" cy="437133"/>
      </dsp:txXfrm>
    </dsp:sp>
    <dsp:sp modelId="{8F1150A6-2FD6-463F-8B11-901AF077A73B}">
      <dsp:nvSpPr>
        <dsp:cNvPr id="0" name=""/>
        <dsp:cNvSpPr/>
      </dsp:nvSpPr>
      <dsp:spPr>
        <a:xfrm rot="10800000">
          <a:off x="0" y="667674"/>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Live Directories</a:t>
          </a:r>
          <a:endParaRPr lang="en-US" sz="1500" kern="1200" dirty="0"/>
        </a:p>
      </dsp:txBody>
      <dsp:txXfrm rot="10800000">
        <a:off x="0" y="667674"/>
        <a:ext cx="2057400" cy="437133"/>
      </dsp:txXfrm>
    </dsp:sp>
    <dsp:sp modelId="{179485B4-CB6B-4B31-A11F-477F88B11694}">
      <dsp:nvSpPr>
        <dsp:cNvPr id="0" name=""/>
        <dsp:cNvSpPr/>
      </dsp:nvSpPr>
      <dsp:spPr>
        <a:xfrm rot="10800000">
          <a:off x="0" y="19318"/>
          <a:ext cx="2057400" cy="672751"/>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5 Review</a:t>
          </a:r>
          <a:endParaRPr lang="en-US" sz="1500" kern="1200" dirty="0"/>
        </a:p>
      </dsp:txBody>
      <dsp:txXfrm rot="10800000">
        <a:off x="0" y="19318"/>
        <a:ext cx="2057400" cy="43713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08"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5A8B438-7FD7-42C8-AB84-DF930719018E}" type="datetime1">
              <a:rPr lang="en-US"/>
              <a:pPr/>
              <a:t>10/26/2011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08"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67CA458-936A-489A-BFCA-5FCCC4CE43A6}" type="slidenum">
              <a:rPr lang="en-US"/>
              <a:pPr/>
              <a:t>‹#›</a:t>
            </a:fld>
            <a:endParaRPr lang="en-US"/>
          </a:p>
        </p:txBody>
      </p:sp>
    </p:spTree>
    <p:extLst>
      <p:ext uri="{BB962C8B-B14F-4D97-AF65-F5344CB8AC3E}">
        <p14:creationId xmlns:p14="http://schemas.microsoft.com/office/powerpoint/2010/main" val="374016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08"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9CFBD7F-9E16-44FD-82AE-90480E20FABE}" type="datetime1">
              <a:rPr lang="en-US"/>
              <a:pPr/>
              <a:t>10/26/2011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08"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979A258-DC2A-4574-9F92-A534A5E1AD74}" type="slidenum">
              <a:rPr lang="en-US"/>
              <a:pPr/>
              <a:t>‹#›</a:t>
            </a:fld>
            <a:endParaRPr lang="en-US"/>
          </a:p>
        </p:txBody>
      </p:sp>
    </p:spTree>
    <p:extLst>
      <p:ext uri="{BB962C8B-B14F-4D97-AF65-F5344CB8AC3E}">
        <p14:creationId xmlns:p14="http://schemas.microsoft.com/office/powerpoint/2010/main" val="7596311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5</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a:t>
            </a:r>
            <a:r>
              <a:rPr lang="en-US" smtClean="0"/>
              <a:t>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6</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a:t>
            </a:r>
            <a:r>
              <a:rPr lang="en-US" smtClean="0"/>
              <a:t>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7</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ＭＳ Ｐゴシック" charset="-128"/>
                <a:cs typeface="ＭＳ Ｐゴシック" charset="-128"/>
              </a:rPr>
              <a:t>1.	Existing Knowledge</a:t>
            </a:r>
          </a:p>
          <a:p>
            <a:r>
              <a:rPr lang="en-US" sz="1200" kern="1200" dirty="0" smtClean="0">
                <a:solidFill>
                  <a:schemeClr val="tx1"/>
                </a:solidFill>
                <a:effectLst/>
                <a:latin typeface="+mn-lt"/>
                <a:ea typeface="ＭＳ Ｐゴシック" charset="-128"/>
                <a:cs typeface="ＭＳ Ｐゴシック" charset="-128"/>
              </a:rPr>
              <a:t>2.	Facebook</a:t>
            </a:r>
          </a:p>
          <a:p>
            <a:r>
              <a:rPr lang="en-US" sz="1200" kern="1200" dirty="0" smtClean="0">
                <a:solidFill>
                  <a:schemeClr val="tx1"/>
                </a:solidFill>
                <a:effectLst/>
                <a:latin typeface="+mn-lt"/>
                <a:ea typeface="ＭＳ Ｐゴシック" charset="-128"/>
                <a:cs typeface="ＭＳ Ｐゴシック" charset="-128"/>
              </a:rPr>
              <a:t>3. 	Twitter</a:t>
            </a:r>
          </a:p>
          <a:p>
            <a:r>
              <a:rPr lang="en-US" sz="1200" kern="1200" dirty="0" smtClean="0">
                <a:solidFill>
                  <a:schemeClr val="tx1"/>
                </a:solidFill>
                <a:effectLst/>
                <a:latin typeface="+mn-lt"/>
                <a:ea typeface="ＭＳ Ｐゴシック" charset="-128"/>
                <a:cs typeface="ＭＳ Ｐゴシック" charset="-128"/>
              </a:rPr>
              <a:t>4.	Stumble-upon</a:t>
            </a:r>
          </a:p>
          <a:p>
            <a:r>
              <a:rPr lang="en-US" sz="1200" kern="1200" dirty="0" smtClean="0">
                <a:solidFill>
                  <a:schemeClr val="tx1"/>
                </a:solidFill>
                <a:effectLst/>
                <a:latin typeface="+mn-lt"/>
                <a:ea typeface="ＭＳ Ｐゴシック" charset="-128"/>
                <a:cs typeface="ＭＳ Ｐゴシック" charset="-128"/>
              </a:rPr>
              <a:t>5. 	</a:t>
            </a:r>
            <a:r>
              <a:rPr lang="en-US" sz="1200" kern="1200" dirty="0" err="1" smtClean="0">
                <a:solidFill>
                  <a:schemeClr val="tx1"/>
                </a:solidFill>
                <a:effectLst/>
                <a:latin typeface="+mn-lt"/>
                <a:ea typeface="ＭＳ Ｐゴシック" charset="-128"/>
                <a:cs typeface="ＭＳ Ｐゴシック" charset="-128"/>
              </a:rPr>
              <a:t>Digg</a:t>
            </a:r>
            <a:endParaRPr lang="en-US" sz="1200" kern="1200" dirty="0" smtClean="0">
              <a:solidFill>
                <a:schemeClr val="tx1"/>
              </a:solidFill>
              <a:effectLst/>
              <a:latin typeface="+mn-lt"/>
              <a:ea typeface="ＭＳ Ｐゴシック" charset="-128"/>
              <a:cs typeface="ＭＳ Ｐゴシック" charset="-128"/>
            </a:endParaRPr>
          </a:p>
          <a:p>
            <a:r>
              <a:rPr lang="en-US" sz="1200" kern="1200" dirty="0" smtClean="0">
                <a:solidFill>
                  <a:schemeClr val="tx1"/>
                </a:solidFill>
                <a:effectLst/>
                <a:latin typeface="+mn-lt"/>
                <a:ea typeface="ＭＳ Ｐゴシック" charset="-128"/>
                <a:cs typeface="ＭＳ Ｐゴシック" charset="-128"/>
              </a:rPr>
              <a:t>6.	Google+</a:t>
            </a:r>
          </a:p>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8</a:t>
            </a:fld>
            <a:endParaRPr lang="en-US"/>
          </a:p>
        </p:txBody>
      </p:sp>
    </p:spTree>
    <p:extLst>
      <p:ext uri="{BB962C8B-B14F-4D97-AF65-F5344CB8AC3E}">
        <p14:creationId xmlns:p14="http://schemas.microsoft.com/office/powerpoint/2010/main" val="2202640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09D997A-E730-43E9-A530-7173BA7B6000}" type="datetime1">
              <a:rPr lang="en-US"/>
              <a:pPr/>
              <a:t>10/26/2011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FF6898-ABBB-4756-9D84-D55A7542058F}" type="slidenum">
              <a:rPr lang="en-US"/>
              <a:pPr/>
              <a:t>‹#›</a:t>
            </a:fld>
            <a:endParaRPr lang="en-US"/>
          </a:p>
        </p:txBody>
      </p:sp>
    </p:spTree>
    <p:extLst>
      <p:ext uri="{BB962C8B-B14F-4D97-AF65-F5344CB8AC3E}">
        <p14:creationId xmlns:p14="http://schemas.microsoft.com/office/powerpoint/2010/main" val="182608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9C2E19D-DF27-4E89-AEDA-10BF72BC7929}" type="datetime1">
              <a:rPr lang="en-US"/>
              <a:pPr/>
              <a:t>10/26/2011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55DC39A-DA30-4568-96E6-1010D183F7B9}" type="slidenum">
              <a:rPr lang="en-US"/>
              <a:pPr/>
              <a:t>‹#›</a:t>
            </a:fld>
            <a:endParaRPr lang="en-US"/>
          </a:p>
        </p:txBody>
      </p:sp>
    </p:spTree>
    <p:extLst>
      <p:ext uri="{BB962C8B-B14F-4D97-AF65-F5344CB8AC3E}">
        <p14:creationId xmlns:p14="http://schemas.microsoft.com/office/powerpoint/2010/main" val="1183921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20679F2-C2D2-4E53-A2AC-1167C8C5EC2E}" type="datetime1">
              <a:rPr lang="en-US"/>
              <a:pPr/>
              <a:t>10/26/2011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722D859-8804-48B0-B1A1-284CCCE27E9D}" type="slidenum">
              <a:rPr lang="en-US"/>
              <a:pPr/>
              <a:t>‹#›</a:t>
            </a:fld>
            <a:endParaRPr lang="en-US"/>
          </a:p>
        </p:txBody>
      </p:sp>
    </p:spTree>
    <p:extLst>
      <p:ext uri="{BB962C8B-B14F-4D97-AF65-F5344CB8AC3E}">
        <p14:creationId xmlns:p14="http://schemas.microsoft.com/office/powerpoint/2010/main" val="138886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BDDF4FB-A87D-4B84-BE9B-3B5931ADFD12}" type="datetime1">
              <a:rPr lang="en-US"/>
              <a:pPr/>
              <a:t>10/26/2011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28ABD09-F2E5-4785-AC1C-537B43BD9FF5}" type="slidenum">
              <a:rPr lang="en-US"/>
              <a:pPr/>
              <a:t>‹#›</a:t>
            </a:fld>
            <a:endParaRPr lang="en-US"/>
          </a:p>
        </p:txBody>
      </p:sp>
    </p:spTree>
    <p:extLst>
      <p:ext uri="{BB962C8B-B14F-4D97-AF65-F5344CB8AC3E}">
        <p14:creationId xmlns:p14="http://schemas.microsoft.com/office/powerpoint/2010/main" val="15726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57C7FA80-F08A-4B50-AE60-B8375AB90FD9}" type="datetime1">
              <a:rPr lang="en-US"/>
              <a:pPr/>
              <a:t>10/26/2011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D5F59A7-194D-4EF2-A2C6-53AC2557A5CD}" type="slidenum">
              <a:rPr lang="en-US"/>
              <a:pPr/>
              <a:t>‹#›</a:t>
            </a:fld>
            <a:endParaRPr lang="en-US"/>
          </a:p>
        </p:txBody>
      </p:sp>
    </p:spTree>
    <p:extLst>
      <p:ext uri="{BB962C8B-B14F-4D97-AF65-F5344CB8AC3E}">
        <p14:creationId xmlns:p14="http://schemas.microsoft.com/office/powerpoint/2010/main" val="9942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63748E6-7B01-498B-A25B-8439DC0924E6}" type="datetime1">
              <a:rPr lang="en-US"/>
              <a:pPr/>
              <a:t>10/26/2011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B55F45B-15EF-4DFB-BD46-17A6FD0AA69E}" type="slidenum">
              <a:rPr lang="en-US"/>
              <a:pPr/>
              <a:t>‹#›</a:t>
            </a:fld>
            <a:endParaRPr lang="en-US"/>
          </a:p>
        </p:txBody>
      </p:sp>
    </p:spTree>
    <p:extLst>
      <p:ext uri="{BB962C8B-B14F-4D97-AF65-F5344CB8AC3E}">
        <p14:creationId xmlns:p14="http://schemas.microsoft.com/office/powerpoint/2010/main" val="785253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CFB8F8F-204D-47B4-9907-D624AE6B63D4}" type="datetime1">
              <a:rPr lang="en-US"/>
              <a:pPr/>
              <a:t>10/26/2011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91F3F6B-CB4F-48D2-985E-55646BBABEAA}" type="slidenum">
              <a:rPr lang="en-US"/>
              <a:pPr/>
              <a:t>‹#›</a:t>
            </a:fld>
            <a:endParaRPr lang="en-US"/>
          </a:p>
        </p:txBody>
      </p:sp>
    </p:spTree>
    <p:extLst>
      <p:ext uri="{BB962C8B-B14F-4D97-AF65-F5344CB8AC3E}">
        <p14:creationId xmlns:p14="http://schemas.microsoft.com/office/powerpoint/2010/main" val="239912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EBB0C7C-9568-4B2B-9D04-1B58AC1A3884}" type="datetime1">
              <a:rPr lang="en-US"/>
              <a:pPr/>
              <a:t>10/26/2011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E72A4EE-62EF-4ADC-8D5A-BD5C43977C00}" type="slidenum">
              <a:rPr lang="en-US"/>
              <a:pPr/>
              <a:t>‹#›</a:t>
            </a:fld>
            <a:endParaRPr lang="en-US"/>
          </a:p>
        </p:txBody>
      </p:sp>
    </p:spTree>
    <p:extLst>
      <p:ext uri="{BB962C8B-B14F-4D97-AF65-F5344CB8AC3E}">
        <p14:creationId xmlns:p14="http://schemas.microsoft.com/office/powerpoint/2010/main" val="294197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A10289E-1CA6-48C8-8D77-B21C50F8E509}" type="datetime1">
              <a:rPr lang="en-US"/>
              <a:pPr/>
              <a:t>10/26/2011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3E9F03A-7EC4-4CF1-8CBD-23F8A39E1FA3}" type="slidenum">
              <a:rPr lang="en-US"/>
              <a:pPr/>
              <a:t>‹#›</a:t>
            </a:fld>
            <a:endParaRPr lang="en-US"/>
          </a:p>
        </p:txBody>
      </p:sp>
    </p:spTree>
    <p:extLst>
      <p:ext uri="{BB962C8B-B14F-4D97-AF65-F5344CB8AC3E}">
        <p14:creationId xmlns:p14="http://schemas.microsoft.com/office/powerpoint/2010/main" val="512193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90E4E4-41C2-4237-944B-795D0D4F3192}" type="datetime1">
              <a:rPr lang="en-US"/>
              <a:pPr/>
              <a:t>10/26/2011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4DC0BA0-FBD0-47E7-8724-C6DAFCF32290}" type="slidenum">
              <a:rPr lang="en-US"/>
              <a:pPr/>
              <a:t>‹#›</a:t>
            </a:fld>
            <a:endParaRPr lang="en-US"/>
          </a:p>
        </p:txBody>
      </p:sp>
    </p:spTree>
    <p:extLst>
      <p:ext uri="{BB962C8B-B14F-4D97-AF65-F5344CB8AC3E}">
        <p14:creationId xmlns:p14="http://schemas.microsoft.com/office/powerpoint/2010/main" val="3952401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EDC0255-88F6-47B4-9A75-7D9E408EC45B}" type="datetime1">
              <a:rPr lang="en-US"/>
              <a:pPr/>
              <a:t>10/26/2011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95FE170-7FC8-4103-B93D-C837DDA0F0D6}" type="slidenum">
              <a:rPr lang="en-US"/>
              <a:pPr/>
              <a:t>‹#›</a:t>
            </a:fld>
            <a:endParaRPr lang="en-US"/>
          </a:p>
        </p:txBody>
      </p:sp>
    </p:spTree>
    <p:extLst>
      <p:ext uri="{BB962C8B-B14F-4D97-AF65-F5344CB8AC3E}">
        <p14:creationId xmlns:p14="http://schemas.microsoft.com/office/powerpoint/2010/main" val="1416577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4DE2185C-D9C9-4E75-A197-88713376166C}" type="datetime1">
              <a:rPr lang="en-US"/>
              <a:pPr/>
              <a:t>10/26/2011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8" charset="0"/>
                <a:ea typeface="ＭＳ Ｐゴシック" pitchFamily="-108" charset="-128"/>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05653EB0-636B-4FA3-BD33-991BD086B40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kern="1200">
          <a:solidFill>
            <a:schemeClr val="tx1"/>
          </a:solidFill>
          <a:latin typeface="+mj-lt"/>
          <a:ea typeface="ＭＳ Ｐゴシック" pitchFamily="-108" charset="-128"/>
          <a:cs typeface="ＭＳ Ｐゴシック"/>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108" charset="-128"/>
          <a:cs typeface="ＭＳ Ｐゴシック"/>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108" charset="-128"/>
          <a:cs typeface="ＭＳ Ｐゴシック"/>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108" charset="-128"/>
          <a:cs typeface="ＭＳ Ｐゴシック"/>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8" charset="-128"/>
          <a:cs typeface="ＭＳ Ｐゴシック"/>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8" charset="-128"/>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hyperlink" Target="http://www.dmoz.org/" TargetMode="External"/><Relationship Id="rId13" Type="http://schemas.openxmlformats.org/officeDocument/2006/relationships/hyperlink" Target="http://www.theshoppings.com/" TargetMode="External"/><Relationship Id="rId18" Type="http://schemas.openxmlformats.org/officeDocument/2006/relationships/hyperlink" Target="http://www.esearchresearch.info/" TargetMode="External"/><Relationship Id="rId3" Type="http://schemas.openxmlformats.org/officeDocument/2006/relationships/diagramData" Target="../diagrams/data3.xml"/><Relationship Id="rId21" Type="http://schemas.openxmlformats.org/officeDocument/2006/relationships/hyperlink" Target="http://www.eaproject.com/" TargetMode="External"/><Relationship Id="rId7" Type="http://schemas.microsoft.com/office/2007/relationships/diagramDrawing" Target="../diagrams/drawing3.xml"/><Relationship Id="rId12" Type="http://schemas.openxmlformats.org/officeDocument/2006/relationships/hyperlink" Target="http://www.mygreencorner.com/" TargetMode="External"/><Relationship Id="rId17" Type="http://schemas.openxmlformats.org/officeDocument/2006/relationships/hyperlink" Target="http://www.freewebsitedirectory.com/" TargetMode="External"/><Relationship Id="rId2" Type="http://schemas.openxmlformats.org/officeDocument/2006/relationships/notesSlide" Target="../notesSlides/notesSlide2.xml"/><Relationship Id="rId16" Type="http://schemas.openxmlformats.org/officeDocument/2006/relationships/hyperlink" Target="http://searchsight.com/Directory.htm" TargetMode="External"/><Relationship Id="rId20" Type="http://schemas.openxmlformats.org/officeDocument/2006/relationships/hyperlink" Target="http://www.directory.ldmstudio.com/" TargetMode="Externa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hyperlink" Target="http://www.londovor.com/" TargetMode="External"/><Relationship Id="rId5" Type="http://schemas.openxmlformats.org/officeDocument/2006/relationships/diagramQuickStyle" Target="../diagrams/quickStyle3.xml"/><Relationship Id="rId15" Type="http://schemas.openxmlformats.org/officeDocument/2006/relationships/hyperlink" Target="http://www.canlinks.net/" TargetMode="External"/><Relationship Id="rId10" Type="http://schemas.openxmlformats.org/officeDocument/2006/relationships/hyperlink" Target="http://mastermoz.com/" TargetMode="External"/><Relationship Id="rId19" Type="http://schemas.openxmlformats.org/officeDocument/2006/relationships/hyperlink" Target="http://www.prolinkdirectory.com/" TargetMode="External"/><Relationship Id="rId4" Type="http://schemas.openxmlformats.org/officeDocument/2006/relationships/diagramLayout" Target="../diagrams/layout3.xml"/><Relationship Id="rId9" Type="http://schemas.openxmlformats.org/officeDocument/2006/relationships/hyperlink" Target="http://miriblack.com/" TargetMode="External"/><Relationship Id="rId14" Type="http://schemas.openxmlformats.org/officeDocument/2006/relationships/hyperlink" Target="http://www.seocourt.com/" TargetMode="External"/><Relationship Id="rId22" Type="http://schemas.openxmlformats.org/officeDocument/2006/relationships/hyperlink" Target="http://www.cgbee.com/"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dir.yahoo.com/" TargetMode="External"/><Relationship Id="rId13" Type="http://schemas.openxmlformats.org/officeDocument/2006/relationships/hyperlink" Target="http://www.niche-listings.com/" TargetMode="External"/><Relationship Id="rId18" Type="http://schemas.openxmlformats.org/officeDocument/2006/relationships/hyperlink" Target="http://www.theshoppings.com/" TargetMode="External"/><Relationship Id="rId26" Type="http://schemas.openxmlformats.org/officeDocument/2006/relationships/hyperlink" Target="http://www.dirjournal.com/" TargetMode="External"/><Relationship Id="rId3" Type="http://schemas.openxmlformats.org/officeDocument/2006/relationships/diagramData" Target="../diagrams/data4.xml"/><Relationship Id="rId21" Type="http://schemas.openxmlformats.org/officeDocument/2006/relationships/hyperlink" Target="http://www.botw.org/" TargetMode="External"/><Relationship Id="rId7" Type="http://schemas.microsoft.com/office/2007/relationships/diagramDrawing" Target="../diagrams/drawing4.xml"/><Relationship Id="rId12" Type="http://schemas.openxmlformats.org/officeDocument/2006/relationships/hyperlink" Target="http://www.greenstalk.com/" TargetMode="External"/><Relationship Id="rId17" Type="http://schemas.openxmlformats.org/officeDocument/2006/relationships/hyperlink" Target="http://www.loladir.com/" TargetMode="External"/><Relationship Id="rId25" Type="http://schemas.openxmlformats.org/officeDocument/2006/relationships/hyperlink" Target="http://www.rakcha.com/" TargetMode="External"/><Relationship Id="rId2" Type="http://schemas.openxmlformats.org/officeDocument/2006/relationships/notesSlide" Target="../notesSlides/notesSlide3.xml"/><Relationship Id="rId16" Type="http://schemas.openxmlformats.org/officeDocument/2006/relationships/hyperlink" Target="http://www.mygreencorner.com/" TargetMode="External"/><Relationship Id="rId20" Type="http://schemas.openxmlformats.org/officeDocument/2006/relationships/hyperlink" Target="http://www.seocourt.com/" TargetMode="External"/><Relationship Id="rId29" Type="http://schemas.openxmlformats.org/officeDocument/2006/relationships/hyperlink" Target="http://www.8jj.eu/" TargetMode="Externa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hyperlink" Target="http://www.ezilon.com/" TargetMode="External"/><Relationship Id="rId24" Type="http://schemas.openxmlformats.org/officeDocument/2006/relationships/hyperlink" Target="http://www.kahuki.com/" TargetMode="External"/><Relationship Id="rId5" Type="http://schemas.openxmlformats.org/officeDocument/2006/relationships/diagramQuickStyle" Target="../diagrams/quickStyle4.xml"/><Relationship Id="rId15" Type="http://schemas.openxmlformats.org/officeDocument/2006/relationships/hyperlink" Target="http://www.londovor.com/" TargetMode="External"/><Relationship Id="rId23" Type="http://schemas.openxmlformats.org/officeDocument/2006/relationships/hyperlink" Target="http://www.alltaste.com/" TargetMode="External"/><Relationship Id="rId28" Type="http://schemas.openxmlformats.org/officeDocument/2006/relationships/hyperlink" Target="http://www.twd.in/" TargetMode="External"/><Relationship Id="rId10" Type="http://schemas.openxmlformats.org/officeDocument/2006/relationships/hyperlink" Target="http://www.mostpopularsites.net/" TargetMode="External"/><Relationship Id="rId19" Type="http://schemas.openxmlformats.org/officeDocument/2006/relationships/hyperlink" Target="http://www.linksgiving.com/" TargetMode="External"/><Relationship Id="rId4" Type="http://schemas.openxmlformats.org/officeDocument/2006/relationships/diagramLayout" Target="../diagrams/layout4.xml"/><Relationship Id="rId9" Type="http://schemas.openxmlformats.org/officeDocument/2006/relationships/hyperlink" Target="http://familyfriendlysites.com/" TargetMode="External"/><Relationship Id="rId14" Type="http://schemas.openxmlformats.org/officeDocument/2006/relationships/hyperlink" Target="http://mastermoz.com/" TargetMode="External"/><Relationship Id="rId22" Type="http://schemas.openxmlformats.org/officeDocument/2006/relationships/hyperlink" Target="http://www.incrawler.com/" TargetMode="External"/><Relationship Id="rId27" Type="http://schemas.openxmlformats.org/officeDocument/2006/relationships/hyperlink" Target="http://www.worldlinksdirectory.com/" TargetMode="External"/><Relationship Id="rId30" Type="http://schemas.openxmlformats.org/officeDocument/2006/relationships/hyperlink" Target="http://www.splashdirectory.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CREX_INTRO_SCRN.psd"/>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561974" y="1600200"/>
            <a:ext cx="5457825" cy="1015663"/>
          </a:xfrm>
          <a:prstGeom prst="rect">
            <a:avLst/>
          </a:prstGeom>
          <a:noFill/>
          <a:ln>
            <a:noFill/>
          </a:ln>
          <a:effectLst>
            <a:outerShdw blurRad="254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sz="6000" dirty="0" smtClean="0">
                <a:solidFill>
                  <a:schemeClr val="bg1"/>
                </a:solidFill>
                <a:latin typeface="HelveticaNeueLT Std Lt Cn"/>
                <a:ea typeface="ＭＳ Ｐゴシック" charset="-128"/>
                <a:cs typeface="HelveticaNeueLT Std Lt Cn"/>
              </a:rPr>
              <a:t>Welcome Back</a:t>
            </a:r>
          </a:p>
        </p:txBody>
      </p:sp>
      <p:sp>
        <p:nvSpPr>
          <p:cNvPr id="2" name="Rectangle 1"/>
          <p:cNvSpPr/>
          <p:nvPr/>
        </p:nvSpPr>
        <p:spPr>
          <a:xfrm>
            <a:off x="666750" y="2596813"/>
            <a:ext cx="7810500" cy="2123658"/>
          </a:xfrm>
          <a:prstGeom prst="rect">
            <a:avLst/>
          </a:prstGeom>
        </p:spPr>
        <p:txBody>
          <a:bodyPr wrap="square">
            <a:spAutoFit/>
          </a:bodyPr>
          <a:lstStyle/>
          <a:p>
            <a:pPr algn="ctr">
              <a:defRPr/>
            </a:pPr>
            <a:r>
              <a:rPr lang="en-US" sz="4400" dirty="0">
                <a:solidFill>
                  <a:schemeClr val="bg1"/>
                </a:solidFill>
                <a:latin typeface="HelveticaNeueLT Std Lt Cn"/>
                <a:ea typeface="ＭＳ Ｐゴシック" charset="-128"/>
                <a:cs typeface="HelveticaNeueLT Std Lt Cn"/>
              </a:rPr>
              <a:t>Lab </a:t>
            </a:r>
            <a:r>
              <a:rPr lang="en-US" sz="4400" dirty="0" smtClean="0">
                <a:solidFill>
                  <a:schemeClr val="bg1"/>
                </a:solidFill>
                <a:latin typeface="HelveticaNeueLT Std Lt Cn"/>
                <a:ea typeface="ＭＳ Ｐゴシック" charset="-128"/>
                <a:cs typeface="HelveticaNeueLT Std Lt Cn"/>
              </a:rPr>
              <a:t>6- </a:t>
            </a:r>
          </a:p>
          <a:p>
            <a:pPr algn="ctr">
              <a:defRPr/>
            </a:pPr>
            <a:r>
              <a:rPr lang="en-US" sz="4400" dirty="0" smtClean="0">
                <a:solidFill>
                  <a:schemeClr val="bg1"/>
                </a:solidFill>
                <a:latin typeface="HelveticaNeueLT Std Lt Cn"/>
                <a:ea typeface="ＭＳ Ｐゴシック" charset="-128"/>
                <a:cs typeface="HelveticaNeueLT Std Lt Cn"/>
              </a:rPr>
              <a:t>Leveraging Existing Internet </a:t>
            </a:r>
            <a:r>
              <a:rPr lang="en-US" sz="4400" dirty="0" smtClean="0">
                <a:solidFill>
                  <a:schemeClr val="bg1"/>
                </a:solidFill>
                <a:latin typeface="HelveticaNeueLT Std Lt Cn"/>
                <a:ea typeface="ＭＳ Ｐゴシック" charset="-128"/>
                <a:cs typeface="HelveticaNeueLT Std Lt Cn"/>
              </a:rPr>
              <a:t>Tools </a:t>
            </a:r>
            <a:r>
              <a:rPr lang="en-US" sz="4400" dirty="0" smtClean="0">
                <a:solidFill>
                  <a:schemeClr val="bg1"/>
                </a:solidFill>
                <a:latin typeface="HelveticaNeueLT Std Lt Cn"/>
                <a:ea typeface="ＭＳ Ｐゴシック" charset="-128"/>
                <a:cs typeface="HelveticaNeueLT Std Lt Cn"/>
              </a:rPr>
              <a:t>to Promote your Website</a:t>
            </a:r>
            <a:endParaRPr lang="en-US" sz="4400" dirty="0">
              <a:solidFill>
                <a:schemeClr val="bg1"/>
              </a:solidFill>
              <a:latin typeface="HelveticaNeueLT Std Lt Cn"/>
              <a:ea typeface="ＭＳ Ｐゴシック" charset="-128"/>
              <a:cs typeface="HelveticaNeueLT Std Lt Cn"/>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smtClean="0">
                <a:latin typeface="HelveticaNeueLT Std Lt Ext" charset="0"/>
                <a:ea typeface="ＭＳ Ｐゴシック" pitchFamily="34" charset="-128"/>
              </a:rPr>
              <a:t>Lab 6</a:t>
            </a:r>
          </a:p>
        </p:txBody>
      </p:sp>
      <p:sp>
        <p:nvSpPr>
          <p:cNvPr id="2" name="TextBox 1"/>
          <p:cNvSpPr txBox="1"/>
          <p:nvPr/>
        </p:nvSpPr>
        <p:spPr>
          <a:xfrm>
            <a:off x="457200" y="808278"/>
            <a:ext cx="3657600" cy="3477875"/>
          </a:xfrm>
          <a:prstGeom prst="rect">
            <a:avLst/>
          </a:prstGeom>
          <a:noFill/>
          <a:ln w="19050">
            <a:solidFill>
              <a:srgbClr val="CE8455"/>
            </a:solidFill>
          </a:ln>
        </p:spPr>
        <p:txBody>
          <a:bodyPr wrap="square" rtlCol="0">
            <a:spAutoFit/>
          </a:bodyPr>
          <a:lstStyle/>
          <a:p>
            <a:pPr marL="342900" indent="-342900" algn="ctr" eaLnBrk="0" hangingPunct="0">
              <a:spcBef>
                <a:spcPct val="20000"/>
              </a:spcBef>
              <a:defRPr/>
            </a:pPr>
            <a:r>
              <a:rPr lang="en-US" sz="2800" b="1" dirty="0">
                <a:latin typeface="HelveticaNeueLT Std Lt Cn"/>
                <a:ea typeface="ＭＳ Ｐゴシック" pitchFamily="-108" charset="-128"/>
                <a:cs typeface="ＭＳ Ｐゴシック"/>
              </a:rPr>
              <a:t>Expectations</a:t>
            </a: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Chat Support Available During </a:t>
            </a:r>
            <a:r>
              <a:rPr lang="en-US" dirty="0" smtClean="0">
                <a:latin typeface="HelveticaNeueLT Std Lt Cn"/>
                <a:ea typeface="ＭＳ Ｐゴシック" pitchFamily="-108" charset="-128"/>
                <a:cs typeface="ＭＳ Ｐゴシック"/>
              </a:rPr>
              <a:t>Webinars</a:t>
            </a: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Knowing </a:t>
            </a:r>
            <a:r>
              <a:rPr lang="en-US" dirty="0" smtClean="0">
                <a:latin typeface="HelveticaNeueLT Std Lt Cn"/>
                <a:ea typeface="ＭＳ Ｐゴシック" pitchFamily="-108" charset="-128"/>
                <a:cs typeface="ＭＳ Ｐゴシック"/>
              </a:rPr>
              <a:t>Your </a:t>
            </a:r>
            <a:r>
              <a:rPr lang="en-US" dirty="0">
                <a:latin typeface="HelveticaNeueLT Std Lt Cn"/>
                <a:ea typeface="ＭＳ Ｐゴシック" pitchFamily="-108" charset="-128"/>
                <a:cs typeface="ＭＳ Ｐゴシック"/>
              </a:rPr>
              <a:t>Resources</a:t>
            </a:r>
          </a:p>
          <a:p>
            <a:pPr marL="342900" indent="-342900" eaLnBrk="0" hangingPunct="0">
              <a:spcBef>
                <a:spcPct val="20000"/>
              </a:spcBef>
              <a:defRPr/>
            </a:pP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Webinar </a:t>
            </a:r>
            <a:r>
              <a:rPr lang="en-US" dirty="0" smtClean="0">
                <a:latin typeface="HelveticaNeueLT Std Lt Cn"/>
                <a:ea typeface="ＭＳ Ｐゴシック" pitchFamily="-108" charset="-128"/>
                <a:cs typeface="ＭＳ Ｐゴシック"/>
              </a:rPr>
              <a:t>Process</a:t>
            </a:r>
            <a:endParaRPr lang="en-US" dirty="0">
              <a:latin typeface="HelveticaNeueLT Std Lt Cn"/>
              <a:ea typeface="ＭＳ Ｐゴシック" pitchFamily="-108" charset="-128"/>
              <a:cs typeface="ＭＳ Ｐゴシック"/>
            </a:endParaRPr>
          </a:p>
        </p:txBody>
      </p:sp>
      <p:sp>
        <p:nvSpPr>
          <p:cNvPr id="8" name="Subtitle 2"/>
          <p:cNvSpPr txBox="1">
            <a:spLocks/>
          </p:cNvSpPr>
          <p:nvPr/>
        </p:nvSpPr>
        <p:spPr>
          <a:xfrm>
            <a:off x="4953000" y="1219201"/>
            <a:ext cx="3733800" cy="2608406"/>
          </a:xfrm>
          <a:prstGeom prst="rect">
            <a:avLst/>
          </a:prstGeom>
          <a:noFill/>
          <a:ln w="19050">
            <a:solidFill>
              <a:srgbClr val="CE8455"/>
            </a:solidFill>
          </a:ln>
        </p:spPr>
        <p:style>
          <a:lnRef idx="2">
            <a:schemeClr val="accent5"/>
          </a:lnRef>
          <a:fillRef idx="1">
            <a:schemeClr val="lt1"/>
          </a:fillRef>
          <a:effectRef idx="0">
            <a:schemeClr val="accent5"/>
          </a:effectRef>
          <a:fontRef idx="minor">
            <a:schemeClr val="dk1"/>
          </a:fontRef>
        </p:style>
        <p:txBody>
          <a:bodyPr/>
          <a:lstStyle/>
          <a:p>
            <a:pPr marL="342900" indent="-342900" algn="ctr" eaLnBrk="0" hangingPunct="0">
              <a:spcBef>
                <a:spcPct val="20000"/>
              </a:spcBef>
              <a:defRPr/>
            </a:pPr>
            <a:r>
              <a:rPr lang="en-US" sz="2800" b="1" dirty="0" smtClean="0">
                <a:solidFill>
                  <a:schemeClr val="tx1"/>
                </a:solidFill>
                <a:latin typeface="HelveticaNeueLT Std Lt Cn"/>
                <a:ea typeface="ＭＳ Ｐゴシック" pitchFamily="-108" charset="-128"/>
                <a:cs typeface="ＭＳ Ｐゴシック"/>
              </a:rPr>
              <a:t>Facebook </a:t>
            </a:r>
            <a:r>
              <a:rPr lang="en-US" sz="2800" b="1" dirty="0">
                <a:solidFill>
                  <a:schemeClr val="tx1"/>
                </a:solidFill>
                <a:latin typeface="HelveticaNeueLT Std Lt Cn"/>
                <a:ea typeface="ＭＳ Ｐゴシック" pitchFamily="-108" charset="-128"/>
                <a:cs typeface="ＭＳ Ｐゴシック"/>
              </a:rPr>
              <a:t>Support</a:t>
            </a:r>
            <a:endParaRPr lang="en-US" sz="32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r>
              <a:rPr lang="en-US" sz="2000" dirty="0" smtClean="0">
                <a:solidFill>
                  <a:schemeClr val="tx1"/>
                </a:solidFill>
                <a:latin typeface="HelveticaNeueLT Std Lt Cn"/>
                <a:ea typeface="ＭＳ Ｐゴシック" pitchFamily="-108" charset="-128"/>
                <a:cs typeface="ＭＳ Ｐゴシック"/>
              </a:rPr>
              <a:t>Search: Crexendo UP Website Competition</a:t>
            </a:r>
            <a:endParaRPr lang="en-US" sz="20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endParaRPr lang="en-US" sz="2800" b="1"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r>
              <a:rPr lang="en-US" sz="2800" b="1" dirty="0" smtClean="0">
                <a:solidFill>
                  <a:schemeClr val="tx1"/>
                </a:solidFill>
                <a:latin typeface="HelveticaNeueLT Std Lt Cn"/>
                <a:ea typeface="ＭＳ Ｐゴシック" pitchFamily="-108" charset="-128"/>
                <a:cs typeface="ＭＳ Ｐゴシック"/>
              </a:rPr>
              <a:t>Online Resources</a:t>
            </a:r>
          </a:p>
          <a:p>
            <a:pPr marL="342900" indent="-342900" algn="ctr" eaLnBrk="0" hangingPunct="0">
              <a:spcBef>
                <a:spcPct val="20000"/>
              </a:spcBef>
              <a:defRPr/>
            </a:pPr>
            <a:r>
              <a:rPr lang="en-US" sz="2000" dirty="0" smtClean="0">
                <a:solidFill>
                  <a:schemeClr val="tx1"/>
                </a:solidFill>
                <a:latin typeface="HelveticaNeueLT Std Lt Cn"/>
                <a:ea typeface="ＭＳ Ｐゴシック" pitchFamily="-108" charset="-128"/>
                <a:cs typeface="ＭＳ Ｐゴシック"/>
              </a:rPr>
              <a:t>up.Crexendo.com/</a:t>
            </a:r>
            <a:r>
              <a:rPr lang="en-US" sz="2000" dirty="0" err="1" smtClean="0">
                <a:solidFill>
                  <a:schemeClr val="tx1"/>
                </a:solidFill>
                <a:latin typeface="HelveticaNeueLT Std Lt Cn"/>
                <a:ea typeface="ＭＳ Ｐゴシック" pitchFamily="-108" charset="-128"/>
                <a:cs typeface="ＭＳ Ｐゴシック"/>
              </a:rPr>
              <a:t>unr</a:t>
            </a:r>
            <a:endParaRPr lang="en-US" sz="20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endParaRPr lang="en-US" sz="2800" dirty="0">
              <a:solidFill>
                <a:schemeClr val="tx1"/>
              </a:solidFill>
              <a:latin typeface="HelveticaNeueLT Std Lt Cn"/>
              <a:ea typeface="ＭＳ Ｐゴシック" pitchFamily="-108" charset="-128"/>
              <a:cs typeface="ＭＳ Ｐゴシック"/>
            </a:endParaRPr>
          </a:p>
          <a:p>
            <a:pPr marL="342900" indent="-342900" eaLnBrk="0" hangingPunct="0">
              <a:spcBef>
                <a:spcPct val="20000"/>
              </a:spcBef>
              <a:defRPr/>
            </a:pPr>
            <a:endParaRPr lang="en-US" sz="3200" dirty="0">
              <a:solidFill>
                <a:schemeClr val="bg1">
                  <a:lumMod val="50000"/>
                </a:schemeClr>
              </a:solidFill>
              <a:latin typeface="HelveticaNeueLT Std Lt Cn"/>
              <a:ea typeface="ＭＳ Ｐゴシック" pitchFamily="-108" charset="-128"/>
              <a:cs typeface="ＭＳ Ｐゴシック"/>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6</a:t>
            </a:r>
            <a:endParaRPr lang="en-US" sz="2600" dirty="0" smtClean="0">
              <a:latin typeface="HelveticaNeueLT Std Lt Ext" charset="0"/>
              <a:ea typeface="ＭＳ Ｐゴシック" pitchFamily="34" charset="-128"/>
            </a:endParaRPr>
          </a:p>
        </p:txBody>
      </p:sp>
      <p:sp>
        <p:nvSpPr>
          <p:cNvPr id="7" name="Text Placeholder 4"/>
          <p:cNvSpPr txBox="1">
            <a:spLocks/>
          </p:cNvSpPr>
          <p:nvPr/>
        </p:nvSpPr>
        <p:spPr bwMode="auto">
          <a:xfrm>
            <a:off x="152400" y="178594"/>
            <a:ext cx="6477000" cy="3688556"/>
          </a:xfrm>
          <a:prstGeom prst="rect">
            <a:avLst/>
          </a:prstGeom>
          <a:noFill/>
          <a:ln w="9525">
            <a:noFill/>
            <a:miter lim="800000"/>
            <a:headEnd/>
            <a:tailEnd/>
          </a:ln>
        </p:spPr>
        <p:txBody>
          <a:bodyPr lIns="0" tIns="0" rIns="0" bIns="0"/>
          <a:lstStyle/>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r>
              <a:rPr lang="en-US" sz="2000" b="1" dirty="0">
                <a:latin typeface="+mn-lt"/>
                <a:ea typeface="ＭＳ Ｐゴシック" pitchFamily="-108" charset="-128"/>
                <a:cs typeface="ＭＳ Ｐゴシック"/>
              </a:rPr>
              <a:t>Live presentation</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Attendees are muted</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Type your questions in the “Questions” window</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Questions answered live or via chat </a:t>
            </a:r>
            <a:r>
              <a:rPr lang="en-US" sz="2000" dirty="0" smtClean="0">
                <a:latin typeface="+mn-lt"/>
                <a:ea typeface="ＭＳ Ｐゴシック" pitchFamily="-108" charset="-128"/>
                <a:cs typeface="ＭＳ Ｐゴシック"/>
              </a:rPr>
              <a:t>reply</a:t>
            </a:r>
            <a:endParaRPr lang="en-US" sz="2000" dirty="0">
              <a:latin typeface="+mn-lt"/>
              <a:ea typeface="ＭＳ Ｐゴシック" pitchFamily="-108" charset="-128"/>
              <a:cs typeface="ＭＳ Ｐゴシック"/>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249" t="34225" r="6468" b="3645"/>
          <a:stretch>
            <a:fillRect/>
          </a:stretch>
        </p:blipFill>
        <p:spPr bwMode="auto">
          <a:xfrm>
            <a:off x="6553200" y="628650"/>
            <a:ext cx="2514600" cy="398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rved Down Arrow 9"/>
          <p:cNvSpPr/>
          <p:nvPr/>
        </p:nvSpPr>
        <p:spPr>
          <a:xfrm>
            <a:off x="4038600" y="1600200"/>
            <a:ext cx="2743200" cy="800100"/>
          </a:xfrm>
          <a:prstGeom prst="curvedDownArrow">
            <a:avLst/>
          </a:prstGeom>
          <a:solidFill>
            <a:srgbClr val="CE8455"/>
          </a:solidFill>
          <a:ln>
            <a:solidFill>
              <a:srgbClr val="B5691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extLst>
      <p:ext uri="{BB962C8B-B14F-4D97-AF65-F5344CB8AC3E}">
        <p14:creationId xmlns:p14="http://schemas.microsoft.com/office/powerpoint/2010/main" val="280450777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Review</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35212442"/>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514600" y="628650"/>
            <a:ext cx="2842445" cy="4154984"/>
          </a:xfrm>
          <a:prstGeom prst="rect">
            <a:avLst/>
          </a:prstGeom>
        </p:spPr>
        <p:txBody>
          <a:bodyPr wrap="none">
            <a:spAutoFit/>
          </a:bodyPr>
          <a:lstStyle/>
          <a:p>
            <a:pPr marL="342900" indent="-342900">
              <a:buFont typeface="Wingdings" pitchFamily="2" charset="2"/>
              <a:buChar char="ü"/>
            </a:pPr>
            <a:r>
              <a:rPr lang="en-US" dirty="0">
                <a:solidFill>
                  <a:schemeClr val="bg1">
                    <a:lumMod val="50000"/>
                  </a:schemeClr>
                </a:solidFill>
                <a:ea typeface="ＭＳ Ｐゴシック" charset="-128"/>
                <a:cs typeface="Arial" pitchFamily="34" charset="0"/>
              </a:rPr>
              <a:t>Adding </a:t>
            </a:r>
            <a:r>
              <a:rPr lang="en-US" dirty="0" smtClean="0">
                <a:solidFill>
                  <a:schemeClr val="bg1">
                    <a:lumMod val="50000"/>
                  </a:schemeClr>
                </a:solidFill>
                <a:ea typeface="ＭＳ Ｐゴシック" charset="-128"/>
                <a:cs typeface="Arial" pitchFamily="34" charset="0"/>
              </a:rPr>
              <a:t> products</a:t>
            </a:r>
          </a:p>
          <a:p>
            <a:pPr marL="342900" indent="-342900">
              <a:buFont typeface="Wingdings" pitchFamily="2" charset="2"/>
              <a:buChar char="ü"/>
            </a:pPr>
            <a:endParaRPr lang="en-US" dirty="0" smtClean="0">
              <a:solidFill>
                <a:schemeClr val="bg1">
                  <a:lumMod val="50000"/>
                </a:schemeClr>
              </a:solidFill>
              <a:ea typeface="ＭＳ Ｐゴシック" charset="-128"/>
              <a:cs typeface="Arial" pitchFamily="34" charset="0"/>
            </a:endParaRPr>
          </a:p>
          <a:p>
            <a:pPr marL="342900" indent="-342900">
              <a:buFont typeface="Wingdings" pitchFamily="2" charset="2"/>
              <a:buChar char="ü"/>
            </a:pPr>
            <a:r>
              <a:rPr lang="en-US" dirty="0" smtClean="0">
                <a:solidFill>
                  <a:schemeClr val="bg1">
                    <a:lumMod val="50000"/>
                  </a:schemeClr>
                </a:solidFill>
                <a:ea typeface="ＭＳ Ｐゴシック" charset="-128"/>
                <a:cs typeface="Arial" pitchFamily="34" charset="0"/>
              </a:rPr>
              <a:t>Categorization</a:t>
            </a:r>
          </a:p>
          <a:p>
            <a:pPr marL="342900" indent="-342900">
              <a:buFont typeface="Wingdings" pitchFamily="2" charset="2"/>
              <a:buChar char="ü"/>
            </a:pPr>
            <a:endParaRPr lang="en-US" dirty="0" smtClean="0">
              <a:solidFill>
                <a:schemeClr val="bg1">
                  <a:lumMod val="50000"/>
                </a:schemeClr>
              </a:solidFill>
              <a:ea typeface="ＭＳ Ｐゴシック" charset="-128"/>
              <a:cs typeface="Arial" pitchFamily="34" charset="0"/>
            </a:endParaRPr>
          </a:p>
          <a:p>
            <a:pPr marL="342900" indent="-342900">
              <a:buFont typeface="Wingdings" pitchFamily="2" charset="2"/>
              <a:buChar char="ü"/>
            </a:pPr>
            <a:r>
              <a:rPr lang="en-US" dirty="0" smtClean="0">
                <a:solidFill>
                  <a:schemeClr val="bg1">
                    <a:lumMod val="50000"/>
                  </a:schemeClr>
                </a:solidFill>
                <a:ea typeface="ＭＳ Ｐゴシック" charset="-128"/>
                <a:cs typeface="Arial" pitchFamily="34" charset="0"/>
              </a:rPr>
              <a:t> Taxes</a:t>
            </a:r>
          </a:p>
          <a:p>
            <a:pPr marL="342900" indent="-342900">
              <a:buFont typeface="Wingdings" pitchFamily="2" charset="2"/>
              <a:buChar char="ü"/>
            </a:pPr>
            <a:endParaRPr lang="en-US" dirty="0" smtClean="0">
              <a:solidFill>
                <a:schemeClr val="bg1">
                  <a:lumMod val="50000"/>
                </a:schemeClr>
              </a:solidFill>
              <a:ea typeface="ＭＳ Ｐゴシック" charset="-128"/>
              <a:cs typeface="Arial" pitchFamily="34" charset="0"/>
            </a:endParaRPr>
          </a:p>
          <a:p>
            <a:pPr marL="342900" indent="-342900">
              <a:buFont typeface="Wingdings" pitchFamily="2" charset="2"/>
              <a:buChar char="ü"/>
            </a:pPr>
            <a:r>
              <a:rPr lang="en-US" dirty="0" smtClean="0">
                <a:solidFill>
                  <a:schemeClr val="bg1">
                    <a:lumMod val="50000"/>
                  </a:schemeClr>
                </a:solidFill>
                <a:ea typeface="ＭＳ Ｐゴシック" charset="-128"/>
                <a:cs typeface="Arial" pitchFamily="34" charset="0"/>
              </a:rPr>
              <a:t>Discounts</a:t>
            </a:r>
          </a:p>
          <a:p>
            <a:pPr marL="342900" indent="-342900">
              <a:buFont typeface="Wingdings" pitchFamily="2" charset="2"/>
              <a:buChar char="ü"/>
            </a:pPr>
            <a:endParaRPr lang="en-US" dirty="0" smtClean="0">
              <a:solidFill>
                <a:schemeClr val="bg1">
                  <a:lumMod val="50000"/>
                </a:schemeClr>
              </a:solidFill>
              <a:ea typeface="ＭＳ Ｐゴシック" charset="-128"/>
              <a:cs typeface="Arial" pitchFamily="34" charset="0"/>
            </a:endParaRPr>
          </a:p>
          <a:p>
            <a:pPr marL="342900" indent="-342900">
              <a:buFont typeface="Wingdings" pitchFamily="2" charset="2"/>
              <a:buChar char="ü"/>
            </a:pPr>
            <a:r>
              <a:rPr lang="en-US" dirty="0" smtClean="0">
                <a:solidFill>
                  <a:schemeClr val="bg1">
                    <a:lumMod val="50000"/>
                  </a:schemeClr>
                </a:solidFill>
                <a:ea typeface="ＭＳ Ｐゴシック" charset="-128"/>
                <a:cs typeface="Arial" pitchFamily="34" charset="0"/>
              </a:rPr>
              <a:t>Ordering Rules</a:t>
            </a:r>
          </a:p>
          <a:p>
            <a:pPr marL="342900" indent="-342900">
              <a:buFont typeface="Wingdings" pitchFamily="2" charset="2"/>
              <a:buChar char="ü"/>
            </a:pPr>
            <a:endParaRPr lang="en-US" dirty="0">
              <a:solidFill>
                <a:schemeClr val="bg1">
                  <a:lumMod val="50000"/>
                </a:schemeClr>
              </a:solidFill>
              <a:ea typeface="ＭＳ Ｐゴシック" charset="-128"/>
              <a:cs typeface="Arial" pitchFamily="34" charset="0"/>
            </a:endParaRPr>
          </a:p>
          <a:p>
            <a:pPr marL="342900" indent="-342900">
              <a:buFont typeface="Wingdings" pitchFamily="2" charset="2"/>
              <a:buChar char="ü"/>
            </a:pPr>
            <a:r>
              <a:rPr lang="en-US" dirty="0" smtClean="0">
                <a:solidFill>
                  <a:schemeClr val="bg1">
                    <a:lumMod val="50000"/>
                  </a:schemeClr>
                </a:solidFill>
                <a:ea typeface="ＭＳ Ｐゴシック" charset="-128"/>
                <a:cs typeface="Arial" pitchFamily="34" charset="0"/>
              </a:rPr>
              <a:t>Publishing</a:t>
            </a:r>
            <a:endParaRPr lang="en-US" dirty="0">
              <a:solidFill>
                <a:schemeClr val="bg1">
                  <a:lumMod val="50000"/>
                </a:schemeClr>
              </a:solidFill>
              <a:ea typeface="ＭＳ Ｐゴシック" charset="-128"/>
              <a:cs typeface="Arial" pitchFamily="34" charset="0"/>
            </a:endParaRPr>
          </a:p>
        </p:txBody>
      </p:sp>
      <p:pic>
        <p:nvPicPr>
          <p:cNvPr id="11" name="Picture 10" descr="sorting.jpg"/>
          <p:cNvPicPr>
            <a:picLocks noChangeAspect="1"/>
          </p:cNvPicPr>
          <p:nvPr/>
        </p:nvPicPr>
        <p:blipFill>
          <a:blip r:embed="rId7" cstate="print"/>
          <a:stretch>
            <a:fillRect/>
          </a:stretch>
        </p:blipFill>
        <p:spPr>
          <a:xfrm>
            <a:off x="5543550" y="711970"/>
            <a:ext cx="1524000" cy="1955030"/>
          </a:xfrm>
          <a:prstGeom prst="rect">
            <a:avLst/>
          </a:prstGeom>
          <a:effectLst>
            <a:outerShdw blurRad="50800" dist="38100" dir="18900000" algn="bl" rotWithShape="0">
              <a:prstClr val="black">
                <a:alpha val="40000"/>
              </a:prstClr>
            </a:outerShdw>
          </a:effectLst>
        </p:spPr>
      </p:pic>
      <p:pic>
        <p:nvPicPr>
          <p:cNvPr id="12" name="Picture 4" descr="C:\Users\lahansen\Downloads\MM900303473.GIF"/>
          <p:cNvPicPr>
            <a:picLocks noChangeAspect="1" noChangeArrowheads="1" noCrop="1"/>
          </p:cNvPicPr>
          <p:nvPr/>
        </p:nvPicPr>
        <p:blipFill>
          <a:blip r:embed="rId8" cstate="print"/>
          <a:srcRect/>
          <a:stretch>
            <a:fillRect/>
          </a:stretch>
        </p:blipFill>
        <p:spPr bwMode="auto">
          <a:xfrm>
            <a:off x="7067550" y="2800350"/>
            <a:ext cx="1729105" cy="1806575"/>
          </a:xfrm>
          <a:prstGeom prst="rect">
            <a:avLst/>
          </a:prstGeom>
          <a:noFill/>
        </p:spPr>
      </p:pic>
    </p:spTree>
    <p:extLst>
      <p:ext uri="{BB962C8B-B14F-4D97-AF65-F5344CB8AC3E}">
        <p14:creationId xmlns:p14="http://schemas.microsoft.com/office/powerpoint/2010/main" val="294020645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821420683"/>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1026" name="Picture 2" descr="What is Business directory"/>
          <p:cNvPicPr>
            <a:picLocks noChangeAspect="1" noChangeArrowheads="1"/>
          </p:cNvPicPr>
          <p:nvPr/>
        </p:nvPicPr>
        <p:blipFill>
          <a:blip r:embed="rId8">
            <a:extLst>
              <a:ext uri="{BEBA8EAE-BF5A-486C-A8C5-ECC9F3942E4B}">
                <a14:imgProps xmlns:a14="http://schemas.microsoft.com/office/drawing/2010/main">
                  <a14:imgLayer r:embed="rId9">
                    <a14:imgEffect>
                      <a14:artisticGlowEdges/>
                    </a14:imgEffect>
                    <a14:imgEffect>
                      <a14:sharpenSoften amount="29000"/>
                    </a14:imgEffect>
                  </a14:imgLayer>
                </a14:imgProps>
              </a:ext>
              <a:ext uri="{28A0092B-C50C-407E-A947-70E740481C1C}">
                <a14:useLocalDpi xmlns:a14="http://schemas.microsoft.com/office/drawing/2010/main" val="0"/>
              </a:ext>
            </a:extLst>
          </a:blip>
          <a:srcRect/>
          <a:stretch>
            <a:fillRect/>
          </a:stretch>
        </p:blipFill>
        <p:spPr bwMode="auto">
          <a:xfrm>
            <a:off x="3200400" y="704850"/>
            <a:ext cx="5334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35579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677786586"/>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590800" y="628650"/>
            <a:ext cx="6248399" cy="584775"/>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Free Live Directories List</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626140742"/>
              </p:ext>
            </p:extLst>
          </p:nvPr>
        </p:nvGraphicFramePr>
        <p:xfrm>
          <a:off x="3169443" y="1213425"/>
          <a:ext cx="5091111" cy="3394080"/>
        </p:xfrm>
        <a:graphic>
          <a:graphicData uri="http://schemas.openxmlformats.org/drawingml/2006/table">
            <a:tbl>
              <a:tblPr/>
              <a:tblGrid>
                <a:gridCol w="1697037"/>
                <a:gridCol w="1697037"/>
                <a:gridCol w="1697037"/>
              </a:tblGrid>
              <a:tr h="226272">
                <a:tc>
                  <a:txBody>
                    <a:bodyPr/>
                    <a:lstStyle/>
                    <a:p>
                      <a:r>
                        <a:rPr lang="en-US" sz="1100">
                          <a:effectLst/>
                          <a:hlinkClick r:id="rId8"/>
                        </a:rPr>
                        <a:t>DMOZ</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t>
                      </a:r>
                    </a:p>
                  </a:txBody>
                  <a:tcPr marL="56568" marR="56568" marT="28284" marB="28284" anchor="ctr">
                    <a:lnL>
                      <a:noFill/>
                    </a:lnL>
                    <a:lnR>
                      <a:noFill/>
                    </a:lnR>
                    <a:lnT>
                      <a:noFill/>
                    </a:lnT>
                    <a:lnB>
                      <a:noFill/>
                    </a:lnB>
                    <a:solidFill>
                      <a:srgbClr val="FFFFFF"/>
                    </a:solidFill>
                  </a:tcPr>
                </a:tc>
                <a:tc>
                  <a:txBody>
                    <a:bodyPr/>
                    <a:lstStyle/>
                    <a:p>
                      <a:r>
                        <a:rPr lang="en-US" sz="1100">
                          <a:effectLst/>
                        </a:rPr>
                        <a:t>8</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9"/>
                        </a:rPr>
                        <a:t>MiriBlack</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t>
                      </a:r>
                    </a:p>
                  </a:txBody>
                  <a:tcPr marL="56568" marR="56568" marT="28284" marB="28284" anchor="ctr">
                    <a:lnL>
                      <a:noFill/>
                    </a:lnL>
                    <a:lnR>
                      <a:noFill/>
                    </a:lnR>
                    <a:lnT>
                      <a:noFill/>
                    </a:lnT>
                    <a:lnB>
                      <a:noFill/>
                    </a:lnB>
                    <a:solidFill>
                      <a:srgbClr val="EEEEEE"/>
                    </a:solidFill>
                  </a:tcPr>
                </a:tc>
                <a:tc>
                  <a:txBody>
                    <a:bodyPr/>
                    <a:lstStyle/>
                    <a:p>
                      <a:r>
                        <a:rPr lang="en-US" sz="1100">
                          <a:effectLst/>
                        </a:rPr>
                        <a:t>6</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10"/>
                        </a:rPr>
                        <a:t>MasterMOZ Directory</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Free&amp;Paid</a:t>
                      </a:r>
                    </a:p>
                  </a:txBody>
                  <a:tcPr marL="56568" marR="56568" marT="28284" marB="28284" anchor="ctr">
                    <a:lnL>
                      <a:noFill/>
                    </a:lnL>
                    <a:lnR>
                      <a:noFill/>
                    </a:lnR>
                    <a:lnT>
                      <a:noFill/>
                    </a:lnT>
                    <a:lnB>
                      <a:noFill/>
                    </a:lnB>
                    <a:solidFill>
                      <a:srgbClr val="FFFFFF"/>
                    </a:solidFill>
                  </a:tcPr>
                </a:tc>
                <a:tc>
                  <a:txBody>
                    <a:bodyPr/>
                    <a:lstStyle/>
                    <a:p>
                      <a:r>
                        <a:rPr lang="en-US" sz="1100">
                          <a:effectLst/>
                        </a:rPr>
                        <a:t>6</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11"/>
                        </a:rPr>
                        <a:t>Londovor</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Free&amp;Paid</a:t>
                      </a:r>
                    </a:p>
                  </a:txBody>
                  <a:tcPr marL="56568" marR="56568" marT="28284" marB="28284" anchor="ctr">
                    <a:lnL>
                      <a:noFill/>
                    </a:lnL>
                    <a:lnR>
                      <a:noFill/>
                    </a:lnR>
                    <a:lnT>
                      <a:noFill/>
                    </a:lnT>
                    <a:lnB>
                      <a:noFill/>
                    </a:lnB>
                    <a:solidFill>
                      <a:srgbClr val="EEEEEE"/>
                    </a:solidFill>
                  </a:tcPr>
                </a:tc>
                <a:tc>
                  <a:txBody>
                    <a:bodyPr/>
                    <a:lstStyle/>
                    <a:p>
                      <a:r>
                        <a:rPr lang="en-US" sz="1100">
                          <a:effectLst/>
                        </a:rPr>
                        <a:t>6</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12"/>
                        </a:rPr>
                        <a:t>My Green Corner</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Free&amp;Paid</a:t>
                      </a:r>
                    </a:p>
                  </a:txBody>
                  <a:tcPr marL="56568" marR="56568" marT="28284" marB="28284" anchor="ctr">
                    <a:lnL>
                      <a:noFill/>
                    </a:lnL>
                    <a:lnR>
                      <a:noFill/>
                    </a:lnR>
                    <a:lnT>
                      <a:noFill/>
                    </a:lnT>
                    <a:lnB>
                      <a:noFill/>
                    </a:lnB>
                    <a:solidFill>
                      <a:srgbClr val="FFFFFF"/>
                    </a:solidFill>
                  </a:tcPr>
                </a:tc>
                <a:tc>
                  <a:txBody>
                    <a:bodyPr/>
                    <a:lstStyle/>
                    <a:p>
                      <a:r>
                        <a:rPr lang="en-US" sz="1100">
                          <a:effectLst/>
                        </a:rPr>
                        <a:t>6</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13"/>
                        </a:rPr>
                        <a:t>The Shoppings</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Free&amp;Paid</a:t>
                      </a:r>
                    </a:p>
                  </a:txBody>
                  <a:tcPr marL="56568" marR="56568" marT="28284" marB="28284" anchor="ctr">
                    <a:lnL>
                      <a:noFill/>
                    </a:lnL>
                    <a:lnR>
                      <a:noFill/>
                    </a:lnR>
                    <a:lnT>
                      <a:noFill/>
                    </a:lnT>
                    <a:lnB>
                      <a:noFill/>
                    </a:lnB>
                    <a:solidFill>
                      <a:srgbClr val="EEEEEE"/>
                    </a:solidFill>
                  </a:tcPr>
                </a:tc>
                <a:tc>
                  <a:txBody>
                    <a:bodyPr/>
                    <a:lstStyle/>
                    <a:p>
                      <a:r>
                        <a:rPr lang="en-US" sz="1100">
                          <a:effectLst/>
                        </a:rPr>
                        <a:t>6</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14"/>
                        </a:rPr>
                        <a:t>SEO Court</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Free&amp;Paid</a:t>
                      </a:r>
                    </a:p>
                  </a:txBody>
                  <a:tcPr marL="56568" marR="56568" marT="28284" marB="28284" anchor="ctr">
                    <a:lnL>
                      <a:noFill/>
                    </a:lnL>
                    <a:lnR>
                      <a:noFill/>
                    </a:lnR>
                    <a:lnT>
                      <a:noFill/>
                    </a:lnT>
                    <a:lnB>
                      <a:noFill/>
                    </a:lnB>
                    <a:solidFill>
                      <a:srgbClr val="FFFFFF"/>
                    </a:solidFill>
                  </a:tcPr>
                </a:tc>
                <a:tc>
                  <a:txBody>
                    <a:bodyPr/>
                    <a:lstStyle/>
                    <a:p>
                      <a:r>
                        <a:rPr lang="en-US" sz="1100">
                          <a:effectLst/>
                        </a:rPr>
                        <a:t>6</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15"/>
                        </a:rPr>
                        <a:t>Can Links</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t>
                      </a:r>
                    </a:p>
                  </a:txBody>
                  <a:tcPr marL="56568" marR="56568" marT="28284" marB="28284" anchor="ctr">
                    <a:lnL>
                      <a:noFill/>
                    </a:lnL>
                    <a:lnR>
                      <a:noFill/>
                    </a:lnR>
                    <a:lnT>
                      <a:noFill/>
                    </a:lnT>
                    <a:lnB>
                      <a:noFill/>
                    </a:lnB>
                    <a:solidFill>
                      <a:srgbClr val="EEEEEE"/>
                    </a:solidFill>
                  </a:tcPr>
                </a:tc>
                <a:tc>
                  <a:txBody>
                    <a:bodyPr/>
                    <a:lstStyle/>
                    <a:p>
                      <a:r>
                        <a:rPr lang="en-US" sz="1100">
                          <a:effectLst/>
                        </a:rPr>
                        <a:t>5</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16"/>
                        </a:rPr>
                        <a:t>Search Sight</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t>
                      </a:r>
                    </a:p>
                  </a:txBody>
                  <a:tcPr marL="56568" marR="56568" marT="28284" marB="28284" anchor="ctr">
                    <a:lnL>
                      <a:noFill/>
                    </a:lnL>
                    <a:lnR>
                      <a:noFill/>
                    </a:lnR>
                    <a:lnT>
                      <a:noFill/>
                    </a:lnT>
                    <a:lnB>
                      <a:noFill/>
                    </a:lnB>
                    <a:solidFill>
                      <a:srgbClr val="FFFFFF"/>
                    </a:solidFill>
                  </a:tcPr>
                </a:tc>
                <a:tc>
                  <a:txBody>
                    <a:bodyPr/>
                    <a:lstStyle/>
                    <a:p>
                      <a:r>
                        <a:rPr lang="en-US" sz="1100">
                          <a:effectLst/>
                        </a:rPr>
                        <a:t>5</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17"/>
                        </a:rPr>
                        <a:t>Free Website Directory</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Free&amp;Paid</a:t>
                      </a:r>
                    </a:p>
                  </a:txBody>
                  <a:tcPr marL="56568" marR="56568" marT="28284" marB="28284" anchor="ctr">
                    <a:lnL>
                      <a:noFill/>
                    </a:lnL>
                    <a:lnR>
                      <a:noFill/>
                    </a:lnR>
                    <a:lnT>
                      <a:noFill/>
                    </a:lnT>
                    <a:lnB>
                      <a:noFill/>
                    </a:lnB>
                    <a:solidFill>
                      <a:srgbClr val="EEEEEE"/>
                    </a:solidFill>
                  </a:tcPr>
                </a:tc>
                <a:tc>
                  <a:txBody>
                    <a:bodyPr/>
                    <a:lstStyle/>
                    <a:p>
                      <a:r>
                        <a:rPr lang="en-US" sz="1100">
                          <a:effectLst/>
                        </a:rPr>
                        <a:t>5</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18"/>
                        </a:rPr>
                        <a:t>eSearch Research</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t>
                      </a:r>
                    </a:p>
                  </a:txBody>
                  <a:tcPr marL="56568" marR="56568" marT="28284" marB="28284" anchor="ctr">
                    <a:lnL>
                      <a:noFill/>
                    </a:lnL>
                    <a:lnR>
                      <a:noFill/>
                    </a:lnR>
                    <a:lnT>
                      <a:noFill/>
                    </a:lnT>
                    <a:lnB>
                      <a:noFill/>
                    </a:lnB>
                    <a:solidFill>
                      <a:srgbClr val="FFFFFF"/>
                    </a:solidFill>
                  </a:tcPr>
                </a:tc>
                <a:tc>
                  <a:txBody>
                    <a:bodyPr/>
                    <a:lstStyle/>
                    <a:p>
                      <a:r>
                        <a:rPr lang="en-US" sz="1100">
                          <a:effectLst/>
                        </a:rPr>
                        <a:t>5</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19"/>
                        </a:rPr>
                        <a:t>Prolink Directory</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Free&amp;Paid</a:t>
                      </a:r>
                    </a:p>
                  </a:txBody>
                  <a:tcPr marL="56568" marR="56568" marT="28284" marB="28284" anchor="ctr">
                    <a:lnL>
                      <a:noFill/>
                    </a:lnL>
                    <a:lnR>
                      <a:noFill/>
                    </a:lnR>
                    <a:lnT>
                      <a:noFill/>
                    </a:lnT>
                    <a:lnB>
                      <a:noFill/>
                    </a:lnB>
                    <a:solidFill>
                      <a:srgbClr val="EEEEEE"/>
                    </a:solidFill>
                  </a:tcPr>
                </a:tc>
                <a:tc>
                  <a:txBody>
                    <a:bodyPr/>
                    <a:lstStyle/>
                    <a:p>
                      <a:r>
                        <a:rPr lang="en-US" sz="1100">
                          <a:effectLst/>
                        </a:rPr>
                        <a:t>5</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20"/>
                        </a:rPr>
                        <a:t>Ldmstudio Directory</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t>
                      </a:r>
                    </a:p>
                  </a:txBody>
                  <a:tcPr marL="56568" marR="56568" marT="28284" marB="28284" anchor="ctr">
                    <a:lnL>
                      <a:noFill/>
                    </a:lnL>
                    <a:lnR>
                      <a:noFill/>
                    </a:lnR>
                    <a:lnT>
                      <a:noFill/>
                    </a:lnT>
                    <a:lnB>
                      <a:noFill/>
                    </a:lnB>
                    <a:solidFill>
                      <a:srgbClr val="FFFFFF"/>
                    </a:solidFill>
                  </a:tcPr>
                </a:tc>
                <a:tc>
                  <a:txBody>
                    <a:bodyPr/>
                    <a:lstStyle/>
                    <a:p>
                      <a:r>
                        <a:rPr lang="en-US" sz="1100">
                          <a:effectLst/>
                        </a:rPr>
                        <a:t>5</a:t>
                      </a:r>
                    </a:p>
                  </a:txBody>
                  <a:tcPr marL="56568" marR="56568" marT="28284" marB="28284" anchor="ctr">
                    <a:lnL>
                      <a:noFill/>
                    </a:lnL>
                    <a:lnR>
                      <a:noFill/>
                    </a:lnR>
                    <a:lnT>
                      <a:noFill/>
                    </a:lnT>
                    <a:lnB>
                      <a:noFill/>
                    </a:lnB>
                    <a:solidFill>
                      <a:srgbClr val="FFFFFF"/>
                    </a:solidFill>
                  </a:tcPr>
                </a:tc>
              </a:tr>
              <a:tr h="226272">
                <a:tc>
                  <a:txBody>
                    <a:bodyPr/>
                    <a:lstStyle/>
                    <a:p>
                      <a:r>
                        <a:rPr lang="en-US" sz="1100">
                          <a:effectLst/>
                          <a:hlinkClick r:id="rId21"/>
                        </a:rPr>
                        <a:t>Effective Project</a:t>
                      </a:r>
                      <a:endParaRPr lang="en-US" sz="1100">
                        <a:effectLst/>
                      </a:endParaRPr>
                    </a:p>
                  </a:txBody>
                  <a:tcPr marL="56568" marR="56568" marT="28284" marB="28284" anchor="ctr">
                    <a:lnL>
                      <a:noFill/>
                    </a:lnL>
                    <a:lnR>
                      <a:noFill/>
                    </a:lnR>
                    <a:lnT>
                      <a:noFill/>
                    </a:lnT>
                    <a:lnB>
                      <a:noFill/>
                    </a:lnB>
                    <a:solidFill>
                      <a:srgbClr val="EEEEEE"/>
                    </a:solidFill>
                  </a:tcPr>
                </a:tc>
                <a:tc>
                  <a:txBody>
                    <a:bodyPr/>
                    <a:lstStyle/>
                    <a:p>
                      <a:r>
                        <a:rPr lang="en-US" sz="1100">
                          <a:effectLst/>
                        </a:rPr>
                        <a:t>Free</a:t>
                      </a:r>
                    </a:p>
                  </a:txBody>
                  <a:tcPr marL="56568" marR="56568" marT="28284" marB="28284" anchor="ctr">
                    <a:lnL>
                      <a:noFill/>
                    </a:lnL>
                    <a:lnR>
                      <a:noFill/>
                    </a:lnR>
                    <a:lnT>
                      <a:noFill/>
                    </a:lnT>
                    <a:lnB>
                      <a:noFill/>
                    </a:lnB>
                    <a:solidFill>
                      <a:srgbClr val="EEEEEE"/>
                    </a:solidFill>
                  </a:tcPr>
                </a:tc>
                <a:tc>
                  <a:txBody>
                    <a:bodyPr/>
                    <a:lstStyle/>
                    <a:p>
                      <a:r>
                        <a:rPr lang="en-US" sz="1100">
                          <a:effectLst/>
                        </a:rPr>
                        <a:t>5</a:t>
                      </a:r>
                    </a:p>
                  </a:txBody>
                  <a:tcPr marL="56568" marR="56568" marT="28284" marB="28284" anchor="ctr">
                    <a:lnL>
                      <a:noFill/>
                    </a:lnL>
                    <a:lnR>
                      <a:noFill/>
                    </a:lnR>
                    <a:lnT>
                      <a:noFill/>
                    </a:lnT>
                    <a:lnB>
                      <a:noFill/>
                    </a:lnB>
                    <a:solidFill>
                      <a:srgbClr val="EEEEEE"/>
                    </a:solidFill>
                  </a:tcPr>
                </a:tc>
              </a:tr>
              <a:tr h="226272">
                <a:tc>
                  <a:txBody>
                    <a:bodyPr/>
                    <a:lstStyle/>
                    <a:p>
                      <a:r>
                        <a:rPr lang="en-US" sz="1100">
                          <a:effectLst/>
                          <a:hlinkClick r:id="rId22"/>
                        </a:rPr>
                        <a:t>Bee Directory</a:t>
                      </a:r>
                      <a:endParaRPr lang="en-US" sz="1100">
                        <a:effectLst/>
                      </a:endParaRPr>
                    </a:p>
                  </a:txBody>
                  <a:tcPr marL="56568" marR="56568" marT="28284" marB="28284" anchor="ctr">
                    <a:lnL>
                      <a:noFill/>
                    </a:lnL>
                    <a:lnR>
                      <a:noFill/>
                    </a:lnR>
                    <a:lnT>
                      <a:noFill/>
                    </a:lnT>
                    <a:lnB>
                      <a:noFill/>
                    </a:lnB>
                    <a:solidFill>
                      <a:srgbClr val="FFFFFF"/>
                    </a:solidFill>
                  </a:tcPr>
                </a:tc>
                <a:tc>
                  <a:txBody>
                    <a:bodyPr/>
                    <a:lstStyle/>
                    <a:p>
                      <a:r>
                        <a:rPr lang="en-US" sz="1100">
                          <a:effectLst/>
                        </a:rPr>
                        <a:t>Free</a:t>
                      </a:r>
                    </a:p>
                  </a:txBody>
                  <a:tcPr marL="56568" marR="56568" marT="28284" marB="28284" anchor="ctr">
                    <a:lnL>
                      <a:noFill/>
                    </a:lnL>
                    <a:lnR>
                      <a:noFill/>
                    </a:lnR>
                    <a:lnT>
                      <a:noFill/>
                    </a:lnT>
                    <a:lnB>
                      <a:noFill/>
                    </a:lnB>
                    <a:solidFill>
                      <a:srgbClr val="FFFFFF"/>
                    </a:solidFill>
                  </a:tcPr>
                </a:tc>
                <a:tc>
                  <a:txBody>
                    <a:bodyPr/>
                    <a:lstStyle/>
                    <a:p>
                      <a:r>
                        <a:rPr lang="en-US" sz="1100" dirty="0">
                          <a:effectLst/>
                        </a:rPr>
                        <a:t>5</a:t>
                      </a:r>
                    </a:p>
                  </a:txBody>
                  <a:tcPr marL="56568" marR="56568" marT="28284" marB="28284"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30909040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561868230"/>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graphicFrame>
        <p:nvGraphicFramePr>
          <p:cNvPr id="2" name="Table 1"/>
          <p:cNvGraphicFramePr>
            <a:graphicFrameLocks noGrp="1"/>
          </p:cNvGraphicFramePr>
          <p:nvPr>
            <p:extLst>
              <p:ext uri="{D42A27DB-BD31-4B8C-83A1-F6EECF244321}">
                <p14:modId xmlns:p14="http://schemas.microsoft.com/office/powerpoint/2010/main" val="3284937803"/>
              </p:ext>
            </p:extLst>
          </p:nvPr>
        </p:nvGraphicFramePr>
        <p:xfrm>
          <a:off x="3122532" y="1213425"/>
          <a:ext cx="5184933" cy="3515500"/>
        </p:xfrm>
        <a:graphic>
          <a:graphicData uri="http://schemas.openxmlformats.org/drawingml/2006/table">
            <a:tbl>
              <a:tblPr/>
              <a:tblGrid>
                <a:gridCol w="1728311"/>
                <a:gridCol w="1728311"/>
                <a:gridCol w="1728311"/>
              </a:tblGrid>
              <a:tr h="137661">
                <a:tc>
                  <a:txBody>
                    <a:bodyPr/>
                    <a:lstStyle/>
                    <a:p>
                      <a:r>
                        <a:rPr lang="en-US" sz="700">
                          <a:effectLst/>
                          <a:hlinkClick r:id="rId8"/>
                        </a:rPr>
                        <a:t>Yahoo!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8</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9"/>
                        </a:rPr>
                        <a:t>Family Friendly Sites</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7</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10"/>
                        </a:rPr>
                        <a:t>Most Popular Sites</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11"/>
                        </a:rPr>
                        <a:t>Ezilon Directory</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12"/>
                        </a:rPr>
                        <a:t>GreenStalk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13"/>
                        </a:rPr>
                        <a:t>Niche-Listings.com</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14"/>
                        </a:rPr>
                        <a:t>MasterMOZ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Free&amp;Paid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15"/>
                        </a:rPr>
                        <a:t>Londovor</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Free&amp;Paid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16"/>
                        </a:rPr>
                        <a:t>My Green Corner</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Free&amp;Paid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17"/>
                        </a:rPr>
                        <a:t>Lola Directory</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dirty="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18"/>
                        </a:rPr>
                        <a:t>The Shoppings</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Free&amp;Paid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19"/>
                        </a:rPr>
                        <a:t>Linksgiving.com</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20"/>
                        </a:rPr>
                        <a:t>SEO Court</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Free&amp;Paid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21"/>
                        </a:rPr>
                        <a:t>BOTW</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22"/>
                        </a:rPr>
                        <a:t>InCrawler Web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23"/>
                        </a:rPr>
                        <a:t>AllTaste Directory</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24"/>
                        </a:rPr>
                        <a:t>Kahuki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25"/>
                        </a:rPr>
                        <a:t>RakCha</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26"/>
                        </a:rPr>
                        <a:t>Directory Journal</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27"/>
                        </a:rPr>
                        <a:t>World Links Directory</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28"/>
                        </a:rPr>
                        <a:t>Top Web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27"/>
                        </a:rPr>
                        <a:t>Quality Web Directory</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r>
                        <a:rPr lang="en-US" sz="700">
                          <a:effectLst/>
                          <a:hlinkClick r:id="rId29"/>
                        </a:rPr>
                        <a:t>8jj directory</a:t>
                      </a:r>
                      <a:endParaRPr lang="en-US" sz="700">
                        <a:effectLst/>
                      </a:endParaRPr>
                    </a:p>
                  </a:txBody>
                  <a:tcPr marL="33941" marR="33941" marT="16970" marB="16970" anchor="ctr">
                    <a:lnL>
                      <a:noFill/>
                    </a:lnL>
                    <a:lnR>
                      <a:noFill/>
                    </a:lnR>
                    <a:lnT>
                      <a:noFill/>
                    </a:lnT>
                    <a:lnB>
                      <a:noFill/>
                    </a:lnB>
                    <a:solidFill>
                      <a:srgbClr val="FFFFFF"/>
                    </a:solidFill>
                  </a:tcPr>
                </a:tc>
                <a:tc>
                  <a:txBody>
                    <a:bodyPr/>
                    <a:lstStyle/>
                    <a:p>
                      <a:r>
                        <a:rPr lang="en-US" sz="700">
                          <a:effectLst/>
                        </a:rPr>
                        <a:t>Recip&amp;Paid</a:t>
                      </a:r>
                    </a:p>
                  </a:txBody>
                  <a:tcPr marL="33941" marR="33941" marT="16970" marB="16970" anchor="ctr">
                    <a:lnL>
                      <a:noFill/>
                    </a:lnL>
                    <a:lnR>
                      <a:noFill/>
                    </a:lnR>
                    <a:lnT>
                      <a:noFill/>
                    </a:lnT>
                    <a:lnB>
                      <a:noFill/>
                    </a:lnB>
                    <a:solidFill>
                      <a:srgbClr val="FFFFFF"/>
                    </a:solidFill>
                  </a:tcPr>
                </a:tc>
                <a:tc>
                  <a:txBody>
                    <a:bodyPr/>
                    <a:lstStyle/>
                    <a:p>
                      <a:r>
                        <a:rPr lang="en-US" sz="700">
                          <a:effectLst/>
                        </a:rPr>
                        <a:t>6</a:t>
                      </a:r>
                    </a:p>
                  </a:txBody>
                  <a:tcPr marL="33941" marR="33941" marT="16970" marB="16970" anchor="ctr">
                    <a:lnL>
                      <a:noFill/>
                    </a:lnL>
                    <a:lnR>
                      <a:noFill/>
                    </a:lnR>
                    <a:lnT>
                      <a:noFill/>
                    </a:lnT>
                    <a:lnB>
                      <a:noFill/>
                    </a:lnB>
                    <a:solidFill>
                      <a:srgbClr val="FFFFFF"/>
                    </a:solidFill>
                  </a:tcPr>
                </a:tc>
              </a:tr>
              <a:tr h="137661">
                <a:tc>
                  <a:txBody>
                    <a:bodyPr/>
                    <a:lstStyle/>
                    <a:p>
                      <a:r>
                        <a:rPr lang="en-US" sz="700">
                          <a:effectLst/>
                          <a:hlinkClick r:id="rId30"/>
                        </a:rPr>
                        <a:t>SplashDirectory</a:t>
                      </a:r>
                      <a:endParaRPr lang="en-US" sz="700">
                        <a:effectLst/>
                      </a:endParaRPr>
                    </a:p>
                  </a:txBody>
                  <a:tcPr marL="33941" marR="33941" marT="16970" marB="16970" anchor="ctr">
                    <a:lnL>
                      <a:noFill/>
                    </a:lnL>
                    <a:lnR>
                      <a:noFill/>
                    </a:lnR>
                    <a:lnT>
                      <a:noFill/>
                    </a:lnT>
                    <a:lnB>
                      <a:noFill/>
                    </a:lnB>
                    <a:solidFill>
                      <a:srgbClr val="EEEEEE"/>
                    </a:solidFill>
                  </a:tcPr>
                </a:tc>
                <a:tc>
                  <a:txBody>
                    <a:bodyPr/>
                    <a:lstStyle/>
                    <a:p>
                      <a:r>
                        <a:rPr lang="en-US" sz="700">
                          <a:effectLst/>
                        </a:rPr>
                        <a:t>Paid</a:t>
                      </a:r>
                    </a:p>
                  </a:txBody>
                  <a:tcPr marL="33941" marR="33941" marT="16970" marB="16970" anchor="ctr">
                    <a:lnL>
                      <a:noFill/>
                    </a:lnL>
                    <a:lnR>
                      <a:noFill/>
                    </a:lnR>
                    <a:lnT>
                      <a:noFill/>
                    </a:lnT>
                    <a:lnB>
                      <a:noFill/>
                    </a:lnB>
                    <a:solidFill>
                      <a:srgbClr val="EEEEEE"/>
                    </a:solidFill>
                  </a:tcPr>
                </a:tc>
                <a:tc>
                  <a:txBody>
                    <a:bodyPr/>
                    <a:lstStyle/>
                    <a:p>
                      <a:r>
                        <a:rPr lang="en-US" sz="700">
                          <a:effectLst/>
                        </a:rPr>
                        <a:t>6</a:t>
                      </a:r>
                    </a:p>
                  </a:txBody>
                  <a:tcPr marL="33941" marR="33941" marT="16970" marB="16970" anchor="ctr">
                    <a:lnL>
                      <a:noFill/>
                    </a:lnL>
                    <a:lnR>
                      <a:noFill/>
                    </a:lnR>
                    <a:lnT>
                      <a:noFill/>
                    </a:lnT>
                    <a:lnB>
                      <a:noFill/>
                    </a:lnB>
                    <a:solidFill>
                      <a:srgbClr val="EEEEEE"/>
                    </a:solidFill>
                  </a:tcPr>
                </a:tc>
              </a:tr>
              <a:tr h="137661">
                <a:tc>
                  <a:txBody>
                    <a:bodyPr/>
                    <a:lstStyle/>
                    <a:p>
                      <a:endParaRPr lang="en-US" sz="700">
                        <a:effectLst/>
                      </a:endParaRPr>
                    </a:p>
                  </a:txBody>
                  <a:tcPr marL="33941" marR="33941" marT="16970" marB="16970" anchor="ctr">
                    <a:lnL>
                      <a:noFill/>
                    </a:lnL>
                    <a:lnR>
                      <a:noFill/>
                    </a:lnR>
                    <a:lnT>
                      <a:noFill/>
                    </a:lnT>
                    <a:lnB>
                      <a:noFill/>
                    </a:lnB>
                    <a:solidFill>
                      <a:srgbClr val="FFFFFF"/>
                    </a:solidFill>
                  </a:tcPr>
                </a:tc>
                <a:tc>
                  <a:txBody>
                    <a:bodyPr/>
                    <a:lstStyle/>
                    <a:p>
                      <a:endParaRPr lang="en-US" sz="700"/>
                    </a:p>
                  </a:txBody>
                  <a:tcPr marL="33941" marR="33941" marT="16970" marB="16970">
                    <a:lnL>
                      <a:noFill/>
                    </a:lnL>
                    <a:lnT>
                      <a:noFill/>
                    </a:lnT>
                  </a:tcPr>
                </a:tc>
                <a:tc>
                  <a:txBody>
                    <a:bodyPr/>
                    <a:lstStyle/>
                    <a:p>
                      <a:endParaRPr lang="en-US" sz="700" dirty="0"/>
                    </a:p>
                  </a:txBody>
                  <a:tcPr marL="33941" marR="33941" marT="16970" marB="16970">
                    <a:lnT>
                      <a:noFill/>
                    </a:lnT>
                  </a:tcPr>
                </a:tc>
              </a:tr>
            </a:tbl>
          </a:graphicData>
        </a:graphic>
      </p:graphicFrame>
      <p:sp>
        <p:nvSpPr>
          <p:cNvPr id="7" name="Rectangle 6"/>
          <p:cNvSpPr/>
          <p:nvPr/>
        </p:nvSpPr>
        <p:spPr>
          <a:xfrm>
            <a:off x="2590800" y="628650"/>
            <a:ext cx="6248399" cy="584775"/>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Paid Live Directories List</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90419285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326970397"/>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3867150"/>
            <a:ext cx="1295400" cy="7493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4098" name="Picture 2" descr="http://s2.hubimg.com/u/2900757_f52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514350"/>
            <a:ext cx="2873641" cy="19176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476500" y="805160"/>
            <a:ext cx="6840334" cy="923330"/>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Social Bookmarking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4100" name="Picture 4" descr="http://www.blogcdn.com/blog.mapquest.com/media/2008/10/local-addthi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2114549"/>
            <a:ext cx="2743200"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7744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14300"/>
            <a:ext cx="8915400" cy="40005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5							</a:t>
            </a:r>
          </a:p>
        </p:txBody>
      </p:sp>
      <p:sp>
        <p:nvSpPr>
          <p:cNvPr id="8" name="Rectangle 7"/>
          <p:cNvSpPr/>
          <p:nvPr/>
        </p:nvSpPr>
        <p:spPr>
          <a:xfrm>
            <a:off x="152400" y="628650"/>
            <a:ext cx="2209800" cy="40767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850612557"/>
              </p:ext>
            </p:extLst>
          </p:nvPr>
        </p:nvGraphicFramePr>
        <p:xfrm>
          <a:off x="228600" y="685800"/>
          <a:ext cx="2057400" cy="3105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3867150"/>
            <a:ext cx="1295400" cy="749300"/>
          </a:xfrm>
          <a:prstGeom prst="ellipse">
            <a:avLst/>
          </a:prstGeom>
        </p:spPr>
        <p:style>
          <a:lnRef idx="3">
            <a:schemeClr val="lt1"/>
          </a:lnRef>
          <a:fillRef idx="1">
            <a:schemeClr val="accent6"/>
          </a:fillRef>
          <a:effectRef idx="1">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6" name="Picture 2" descr="C:\Users\lahansen\AppData\Local\Microsoft\Windows\Temporary Internet Files\Content.IE5\SCXOX0HH\MC900439831[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495300"/>
            <a:ext cx="4343400" cy="4343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733800" y="2792909"/>
            <a:ext cx="2537874" cy="769441"/>
          </a:xfrm>
          <a:prstGeom prst="rect">
            <a:avLst/>
          </a:prstGeom>
          <a:noFill/>
        </p:spPr>
        <p:txBody>
          <a:bodyPr wrap="none" lIns="91440" tIns="45720" rIns="91440" bIns="45720">
            <a:spAutoFit/>
          </a:bodyPr>
          <a:lstStyle/>
          <a:p>
            <a:pPr algn="ctr"/>
            <a:r>
              <a:rPr lang="en-US"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Answers</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9" name="Rectangle 8"/>
          <p:cNvSpPr/>
          <p:nvPr/>
        </p:nvSpPr>
        <p:spPr>
          <a:xfrm>
            <a:off x="4114800" y="1504950"/>
            <a:ext cx="3810000" cy="707886"/>
          </a:xfrm>
          <a:prstGeom prst="rect">
            <a:avLst/>
          </a:prstGeom>
          <a:noFill/>
        </p:spPr>
        <p:txBody>
          <a:bodyPr wrap="square" lIns="91440" tIns="45720" rIns="91440" bIns="45720">
            <a:spAutoFit/>
          </a:bodyPr>
          <a:lstStyle/>
          <a:p>
            <a:pPr algn="ctr"/>
            <a:r>
              <a:rPr lang="en-US"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Questions</a:t>
            </a:r>
            <a:endParaRPr lang="en-US"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74848616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37&quot;&gt;&lt;property id=&quot;20148&quot; value=&quot;5&quot;/&gt;&lt;property id=&quot;20300&quot; value=&quot;Slide 12 - &amp;quot;How Google Changed Paid Search&amp;quot;&quot;/&gt;&lt;property id=&quot;20307&quot; value=&quot;270&quot;/&gt;&lt;/object&gt;&lt;object type=&quot;3&quot; unique_id=&quot;10038&quot;&gt;&lt;property id=&quot;20148&quot; value=&quot;5&quot;/&gt;&lt;property id=&quot;20300&quot; value=&quot;Slide 13 - &amp;quot;An Over-Simplified Example&amp;#x0D;&amp;#x0A;Scenario A&amp;quot;&quot;/&gt;&lt;property id=&quot;20307&quot; value=&quot;271&quot;/&gt;&lt;/object&gt;&lt;object type=&quot;3&quot; unique_id=&quot;10039&quot;&gt;&lt;property id=&quot;20148&quot; value=&quot;5&quot;/&gt;&lt;property id=&quot;20300&quot; value=&quot;Slide 14 - &amp;quot;An Over-Simplified Example&amp;#x0D;&amp;#x0A;Scenario B – Raising Bid&amp;quot;&quot;/&gt;&lt;property id=&quot;20307&quot; value=&quot;298&quot;/&gt;&lt;/object&gt;&lt;object type=&quot;3&quot; unique_id=&quot;10040&quot;&gt;&lt;property id=&quot;20148&quot; value=&quot;5&quot;/&gt;&lt;property id=&quot;20300&quot; value=&quot;Slide 15 - &amp;quot;An Over-Simplified Example&amp;#x0D;&amp;#x0A;Scenario C – Improves CTR&amp;quot;&quot;/&gt;&lt;property id=&quot;20307&quot; value=&quot;299&quot;/&gt;&lt;/object&gt;&lt;object type=&quot;3&quot; unique_id=&quot;10330&quot;&gt;&lt;property id=&quot;20148&quot; value=&quot;5&quot;/&gt;&lt;property id=&quot;20300&quot; value=&quot;Slide 4 - &amp;quot;Web Marketing Strategy Overview&amp;#x0D;&amp;#x0A;&amp;#x0D;&amp;#x0A;Lead Gen &amp;amp; eCommerce&amp;quot;&quot;/&gt;&lt;property id=&quot;20307&quot; value=&quot;303&quot;/&gt;&lt;/object&gt;&lt;object type=&quot;3&quot; unique_id=&quot;10657&quot;&gt;&lt;property id=&quot;20148&quot; value=&quot;5&quot;/&gt;&lt;property id=&quot;20300&quot; value=&quot;Slide 9&quot;/&gt;&lt;property id=&quot;20307&quot; value=&quot;309&quot;/&gt;&lt;/object&gt;&lt;object type=&quot;3&quot; unique_id=&quot;10755&quot;&gt;&lt;property id=&quot;20148&quot; value=&quot;5&quot;/&gt;&lt;property id=&quot;20300&quot; value=&quot;Slide 1 - &amp;quot;Growing Your Business &amp;#x0D;&amp;#x0A;With The Web&amp;quot;&quot;/&gt;&lt;property id=&quot;20307&quot; value=&quot;327&quot;/&gt;&lt;/object&gt;&lt;object type=&quot;3&quot; unique_id=&quot;10756&quot;&gt;&lt;property id=&quot;20148&quot; value=&quot;5&quot;/&gt;&lt;property id=&quot;20300&quot; value=&quot;Slide 2 - &amp;quot;About Crexendo&amp;quot;&quot;/&gt;&lt;property id=&quot;20307&quot; value=&quot;328&quot;/&gt;&lt;/object&gt;&lt;object type=&quot;3&quot; unique_id=&quot;10757&quot;&gt;&lt;property id=&quot;20148&quot; value=&quot;5&quot;/&gt;&lt;property id=&quot;20300&quot; value=&quot;Slide 3 - &amp;quot;4 Ingredients for Success on the Web&amp;quot;&quot;/&gt;&lt;property id=&quot;20307&quot; value=&quot;311&quot;/&gt;&lt;/object&gt;&lt;object type=&quot;3&quot; unique_id=&quot;10758&quot;&gt;&lt;property id=&quot;20148&quot; value=&quot;5&quot;/&gt;&lt;property id=&quot;20300&quot; value=&quot;Slide 5 - &amp;quot;Web Marketing Strategy - Accurate Analytics&amp;#x0D;&amp;#x0A;&amp;#x0D;&amp;#x0A;Lead Gen &amp;amp; eCommerce&amp;quot;&quot;/&gt;&lt;property id=&quot;20307&quot; value=&quot;312&quot;/&gt;&lt;/object&gt;&lt;object type=&quot;3&quot; unique_id=&quot;10759&quot;&gt;&lt;property id=&quot;20148&quot; value=&quot;5&quot;/&gt;&lt;property id=&quot;20300&quot; value=&quot;Slide 6&quot;/&gt;&lt;property id=&quot;20307&quot; value=&quot;313&quot;/&gt;&lt;/object&gt;&lt;object type=&quot;3&quot; unique_id=&quot;10760&quot;&gt;&lt;property id=&quot;20148&quot; value=&quot;5&quot;/&gt;&lt;property id=&quot;20300&quot; value=&quot;Slide 7 - &amp;quot;Web Marketing Strategy - SEO&amp;#x0D;&amp;#x0A;&amp;#x0D;&amp;#x0A;Lead Gen &amp;amp; eCommerce&amp;quot;&quot;/&gt;&lt;property id=&quot;20307&quot; value=&quot;317&quot;/&gt;&lt;/object&gt;&lt;object type=&quot;3&quot; unique_id=&quot;10761&quot;&gt;&lt;property id=&quot;20148&quot; value=&quot;5&quot;/&gt;&lt;property id=&quot;20300&quot; value=&quot;Slide 8 - &amp;quot;Web Marketing Strategy – Conversion Rate Optimization&amp;#x0D;&amp;#x0A;&amp;#x0D;&amp;#x0A;Lead Gen &amp;amp; eCommerce&amp;quot;&quot;/&gt;&lt;property id=&quot;20307&quot; value=&quot;318&quot;/&gt;&lt;/object&gt;&lt;object type=&quot;3&quot; unique_id=&quot;10762&quot;&gt;&lt;property id=&quot;20148&quot; value=&quot;5&quot;/&gt;&lt;property id=&quot;20300&quot; value=&quot;Slide 10&quot;/&gt;&lt;property id=&quot;20307&quot; value=&quot;320&quot;/&gt;&lt;/object&gt;&lt;object type=&quot;3&quot; unique_id=&quot;10763&quot;&gt;&lt;property id=&quot;20148&quot; value=&quot;5&quot;/&gt;&lt;property id=&quot;20300&quot; value=&quot;Slide 11 - &amp;quot;Web Marketing Strategy – Paid Search&amp;#x0D;&amp;#x0A;&amp;#x0D;&amp;#x0A;Lead Gen &amp;amp; eCommerce&amp;quot;&quot;/&gt;&lt;property id=&quot;20307&quot; value=&quot;319&quot;/&gt;&lt;/object&gt;&lt;object type=&quot;3&quot; unique_id=&quot;10764&quot;&gt;&lt;property id=&quot;20148&quot; value=&quot;5&quot;/&gt;&lt;property id=&quot;20300&quot; value=&quot;Slide 16&quot;/&gt;&lt;property id=&quot;20307&quot; value=&quot;323&quot;/&gt;&lt;/object&gt;&lt;object type=&quot;3&quot; unique_id=&quot;10765&quot;&gt;&lt;property id=&quot;20148&quot; value=&quot;5&quot;/&gt;&lt;property id=&quot;20300&quot; value=&quot;Slide 17&quot;/&gt;&lt;property id=&quot;20307&quot; value=&quot;321&quot;/&gt;&lt;/object&gt;&lt;object type=&quot;3&quot; unique_id=&quot;10766&quot;&gt;&lt;property id=&quot;20148&quot; value=&quot;5&quot;/&gt;&lt;property id=&quot;20300&quot; value=&quot;Slide 18&quot;/&gt;&lt;property id=&quot;20307&quot; value=&quot;322&quot;/&gt;&lt;/object&gt;&lt;object type=&quot;3&quot; unique_id=&quot;10767&quot;&gt;&lt;property id=&quot;20148&quot; value=&quot;5&quot;/&gt;&lt;property id=&quot;20300&quot; value=&quot;Slide 19&quot;/&gt;&lt;property id=&quot;20307&quot; value=&quot;325&quot;/&gt;&lt;/object&gt;&lt;object type=&quot;3&quot; unique_id=&quot;10768&quot;&gt;&lt;property id=&quot;20148&quot; value=&quot;5&quot;/&gt;&lt;property id=&quot;20300&quot; value=&quot;Slide 20&quot;/&gt;&lt;property id=&quot;20307&quot; value=&quot;326&quot;/&gt;&lt;/object&gt;&lt;object type=&quot;3&quot; unique_id=&quot;10769&quot;&gt;&lt;property id=&quot;20148&quot; value=&quot;5&quot;/&gt;&lt;property id=&quot;20300&quot; value=&quot;Slide 21&quot;/&gt;&lt;property id=&quot;20307&quot; value=&quot;324&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9586</TotalTime>
  <Words>681</Words>
  <Application>Microsoft Office PowerPoint</Application>
  <PresentationFormat>On-screen Show (16:9)</PresentationFormat>
  <Paragraphs>218</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Lab 6</vt:lpstr>
      <vt:lpstr>Lab 6</vt:lpstr>
      <vt:lpstr>Lab 6        Review</vt:lpstr>
      <vt:lpstr>Lab 6        </vt:lpstr>
      <vt:lpstr>Lab 6       </vt:lpstr>
      <vt:lpstr>Lab 6        </vt:lpstr>
      <vt:lpstr>Lab 6        </vt:lpstr>
      <vt:lpstr>Lab 5       </vt:lpstr>
    </vt:vector>
  </TitlesOfParts>
  <Company>Storesonline,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6</dc:title>
  <dc:creator>Lance Hansen</dc:creator>
  <cp:lastModifiedBy>Lance Hansen</cp:lastModifiedBy>
  <cp:revision>165</cp:revision>
  <dcterms:created xsi:type="dcterms:W3CDTF">2011-05-10T20:43:57Z</dcterms:created>
  <dcterms:modified xsi:type="dcterms:W3CDTF">2011-10-26T14:22:49Z</dcterms:modified>
</cp:coreProperties>
</file>